
<file path=[Content_Types].xml><?xml version="1.0" encoding="utf-8"?>
<Types xmlns="http://schemas.openxmlformats.org/package/2006/content-types">
  <Default Extension="png" ContentType="image/png"/>
  <Default Extension="m4a" ContentType="audio/mp4"/>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12" r:id="rId1"/>
  </p:sldMasterIdLst>
  <p:notesMasterIdLst>
    <p:notesMasterId r:id="rId15"/>
  </p:notesMasterIdLst>
  <p:sldIdLst>
    <p:sldId id="258" r:id="rId2"/>
    <p:sldId id="259" r:id="rId3"/>
    <p:sldId id="295" r:id="rId4"/>
    <p:sldId id="304" r:id="rId5"/>
    <p:sldId id="341" r:id="rId6"/>
    <p:sldId id="343" r:id="rId7"/>
    <p:sldId id="344" r:id="rId8"/>
    <p:sldId id="345" r:id="rId9"/>
    <p:sldId id="346" r:id="rId10"/>
    <p:sldId id="347" r:id="rId11"/>
    <p:sldId id="269" r:id="rId12"/>
    <p:sldId id="270" r:id="rId13"/>
    <p:sldId id="271"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81A"/>
    <a:srgbClr val="B06D22"/>
    <a:srgbClr val="BB33A7"/>
    <a:srgbClr val="FFCC00"/>
    <a:srgbClr val="C62B35"/>
    <a:srgbClr val="7D17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850" autoAdjust="0"/>
    <p:restoredTop sz="94696"/>
  </p:normalViewPr>
  <p:slideViewPr>
    <p:cSldViewPr snapToGrid="0">
      <p:cViewPr varScale="1">
        <p:scale>
          <a:sx n="131" d="100"/>
          <a:sy n="131" d="100"/>
        </p:scale>
        <p:origin x="816" y="18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lgerian"/>
                <a:ea typeface="Algerian"/>
                <a:cs typeface="Algerian"/>
                <a:sym typeface="Algeria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lgerian"/>
                <a:ea typeface="Algerian"/>
                <a:cs typeface="Algerian"/>
                <a:sym typeface="Algeria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lgerian"/>
                <a:ea typeface="Algerian"/>
                <a:cs typeface="Algerian"/>
                <a:sym typeface="Algeria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lgerian"/>
                <a:ea typeface="Algerian"/>
                <a:cs typeface="Algerian"/>
                <a:sym typeface="Algeria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lgerian"/>
                <a:ea typeface="Algerian"/>
                <a:cs typeface="Algerian"/>
                <a:sym typeface="Algeria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lgerian"/>
                <a:ea typeface="Algerian"/>
                <a:cs typeface="Algerian"/>
                <a:sym typeface="Algeria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lgerian"/>
                <a:ea typeface="Algerian"/>
                <a:cs typeface="Algerian"/>
                <a:sym typeface="Algeria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lgerian"/>
                <a:ea typeface="Algerian"/>
                <a:cs typeface="Algerian"/>
                <a:sym typeface="Algerian"/>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lgerian"/>
                <a:ea typeface="Algerian"/>
                <a:cs typeface="Algerian"/>
                <a:sym typeface="Algeria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lgerian"/>
                <a:ea typeface="Algerian"/>
                <a:cs typeface="Algerian"/>
                <a:sym typeface="Algeria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lgerian"/>
                <a:ea typeface="Algerian"/>
                <a:cs typeface="Algerian"/>
                <a:sym typeface="Algeria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lgerian"/>
                <a:ea typeface="Algerian"/>
                <a:cs typeface="Algerian"/>
                <a:sym typeface="Algeria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lgerian"/>
                <a:ea typeface="Algerian"/>
                <a:cs typeface="Algerian"/>
                <a:sym typeface="Algeria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lgerian"/>
                <a:ea typeface="Algerian"/>
                <a:cs typeface="Algerian"/>
                <a:sym typeface="Algeria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lgerian"/>
                <a:ea typeface="Algerian"/>
                <a:cs typeface="Algerian"/>
                <a:sym typeface="Algeria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lgerian"/>
                <a:ea typeface="Algerian"/>
                <a:cs typeface="Algerian"/>
                <a:sym typeface="Algerian"/>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lgerian"/>
                <a:ea typeface="Algerian"/>
                <a:cs typeface="Algerian"/>
                <a:sym typeface="Algeria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lgerian"/>
                <a:ea typeface="Algerian"/>
                <a:cs typeface="Algerian"/>
                <a:sym typeface="Algeria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lgerian"/>
                <a:ea typeface="Algerian"/>
                <a:cs typeface="Algerian"/>
                <a:sym typeface="Algeria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lgerian"/>
                <a:ea typeface="Algerian"/>
                <a:cs typeface="Algerian"/>
                <a:sym typeface="Algeria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lgerian"/>
                <a:ea typeface="Algerian"/>
                <a:cs typeface="Algerian"/>
                <a:sym typeface="Algeria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lgerian"/>
                <a:ea typeface="Algerian"/>
                <a:cs typeface="Algerian"/>
                <a:sym typeface="Algeria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lgerian"/>
                <a:ea typeface="Algerian"/>
                <a:cs typeface="Algerian"/>
                <a:sym typeface="Algeria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lgerian"/>
                <a:ea typeface="Algerian"/>
                <a:cs typeface="Algerian"/>
                <a:sym typeface="Algerian"/>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9145122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7" name="Google Shape;297;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298" name="Google Shape;298;p3:notes"/>
          <p:cNvSpPr txBox="1"/>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93763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305" name="Google Shape;305;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nl-NL"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07361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69" name="Google Shape;369;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76282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74" name="Google Shape;374;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375" name="Google Shape;375;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nl-NL"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9949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81" name="Google Shape;381;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382" name="Google Shape;382;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nl-NL"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42955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nl-NL"/>
              <a:t>Klik om de stijl te bewerken</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C0A7A9B1-44AA-4D25-8B01-B35C8701214A}" type="datetimeFigureOut">
              <a:rPr lang="nl-NL" smtClean="0"/>
              <a:t>25-10-19</a:t>
            </a:fld>
            <a:endParaRPr lang="nl-NL"/>
          </a:p>
        </p:txBody>
      </p:sp>
      <p:sp>
        <p:nvSpPr>
          <p:cNvPr id="5" name="Footer Placeholder 4"/>
          <p:cNvSpPr>
            <a:spLocks noGrp="1"/>
          </p:cNvSpPr>
          <p:nvPr>
            <p:ph type="ftr" sz="quarter" idx="11"/>
          </p:nvPr>
        </p:nvSpPr>
        <p:spPr/>
        <p:txBody>
          <a:bodyPr/>
          <a:lstStyle/>
          <a:p>
            <a:endParaRPr lang="nl-NL"/>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492312B0-B934-4388-A05A-ACBFCAD18163}" type="slidenum">
              <a:rPr lang="nl-NL" smtClean="0"/>
              <a:t>‹nr.›</a:t>
            </a:fld>
            <a:endParaRPr lang="nl-NL"/>
          </a:p>
        </p:txBody>
      </p:sp>
    </p:spTree>
    <p:extLst>
      <p:ext uri="{BB962C8B-B14F-4D97-AF65-F5344CB8AC3E}">
        <p14:creationId xmlns:p14="http://schemas.microsoft.com/office/powerpoint/2010/main" val="1561522593"/>
      </p:ext>
    </p:extLst>
  </p:cSld>
  <p:clrMapOvr>
    <a:masterClrMapping/>
  </p:clrMapOvr>
  <p:transition spd="slow" advTm="6941">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nl-NL"/>
              <a:t>Klik om de stijl te bewerken</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endParaRPr lang="nl-NL"/>
          </a:p>
        </p:txBody>
      </p:sp>
      <p:sp>
        <p:nvSpPr>
          <p:cNvPr id="5" name="Footer Placeholder 4"/>
          <p:cNvSpPr>
            <a:spLocks noGrp="1"/>
          </p:cNvSpPr>
          <p:nvPr>
            <p:ph type="ftr" sz="quarter" idx="11"/>
          </p:nvPr>
        </p:nvSpPr>
        <p:spPr/>
        <p:txBody>
          <a:bodyPr/>
          <a:lstStyle/>
          <a:p>
            <a:endParaRPr lang="nl-NL"/>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marL="0" lvl="0" indent="0" algn="r" rtl="0">
              <a:spcBef>
                <a:spcPts val="0"/>
              </a:spcBef>
              <a:spcAft>
                <a:spcPts val="0"/>
              </a:spcAft>
              <a:buNone/>
            </a:pPr>
            <a:fld id="{00000000-1234-1234-1234-123412341234}" type="slidenum">
              <a:rPr lang="nl-NL" smtClean="0"/>
              <a:t>‹nr.›</a:t>
            </a:fld>
            <a:endParaRPr lang="nl-NL"/>
          </a:p>
        </p:txBody>
      </p:sp>
    </p:spTree>
    <p:extLst>
      <p:ext uri="{BB962C8B-B14F-4D97-AF65-F5344CB8AC3E}">
        <p14:creationId xmlns:p14="http://schemas.microsoft.com/office/powerpoint/2010/main" val="1859633117"/>
      </p:ext>
    </p:extLst>
  </p:cSld>
  <p:clrMapOvr>
    <a:masterClrMapping/>
  </p:clrMapOvr>
  <p:transition spd="slow" advTm="6941">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nl-NL"/>
              <a:t>Klik om de stijl te bewerken</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C0A7A9B1-44AA-4D25-8B01-B35C8701214A}" type="datetimeFigureOut">
              <a:rPr lang="nl-NL" smtClean="0"/>
              <a:t>25-10-19</a:t>
            </a:fld>
            <a:endParaRPr lang="nl-NL"/>
          </a:p>
        </p:txBody>
      </p:sp>
      <p:sp>
        <p:nvSpPr>
          <p:cNvPr id="5" name="Footer Placeholder 4"/>
          <p:cNvSpPr>
            <a:spLocks noGrp="1"/>
          </p:cNvSpPr>
          <p:nvPr>
            <p:ph type="ftr" sz="quarter" idx="11"/>
          </p:nvPr>
        </p:nvSpPr>
        <p:spPr/>
        <p:txBody>
          <a:bodyPr/>
          <a:lstStyle/>
          <a:p>
            <a:endParaRPr lang="nl-NL"/>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492312B0-B934-4388-A05A-ACBFCAD18163}" type="slidenum">
              <a:rPr lang="nl-NL" smtClean="0"/>
              <a:t>‹nr.›</a:t>
            </a:fld>
            <a:endParaRPr lang="nl-NL"/>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13526003"/>
      </p:ext>
    </p:extLst>
  </p:cSld>
  <p:clrMapOvr>
    <a:masterClrMapping/>
  </p:clrMapOvr>
  <p:transition spd="slow" advTm="6941">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nl-NL"/>
              <a:t>Klik om de stijl te bewerken</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a:t>Tekststijl van het model bewerken</a:t>
            </a:r>
          </a:p>
        </p:txBody>
      </p:sp>
      <p:sp>
        <p:nvSpPr>
          <p:cNvPr id="5" name="Date Placeholder 4"/>
          <p:cNvSpPr>
            <a:spLocks noGrp="1"/>
          </p:cNvSpPr>
          <p:nvPr>
            <p:ph type="dt" sz="half" idx="10"/>
          </p:nvPr>
        </p:nvSpPr>
        <p:spPr/>
        <p:txBody>
          <a:bodyPr/>
          <a:lstStyle/>
          <a:p>
            <a:fld id="{C0A7A9B1-44AA-4D25-8B01-B35C8701214A}" type="datetimeFigureOut">
              <a:rPr lang="nl-NL" smtClean="0"/>
              <a:t>25-10-19</a:t>
            </a:fld>
            <a:endParaRPr lang="nl-NL"/>
          </a:p>
        </p:txBody>
      </p:sp>
      <p:sp>
        <p:nvSpPr>
          <p:cNvPr id="6" name="Footer Placeholder 5"/>
          <p:cNvSpPr>
            <a:spLocks noGrp="1"/>
          </p:cNvSpPr>
          <p:nvPr>
            <p:ph type="ftr" sz="quarter" idx="11"/>
          </p:nvPr>
        </p:nvSpPr>
        <p:spPr/>
        <p:txBody>
          <a:bodyPr/>
          <a:lstStyle/>
          <a:p>
            <a:endParaRPr lang="nl-NL"/>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92312B0-B934-4388-A05A-ACBFCAD18163}" type="slidenum">
              <a:rPr lang="nl-NL" smtClean="0"/>
              <a:t>‹nr.›</a:t>
            </a:fld>
            <a:endParaRPr lang="nl-NL"/>
          </a:p>
        </p:txBody>
      </p:sp>
    </p:spTree>
    <p:extLst>
      <p:ext uri="{BB962C8B-B14F-4D97-AF65-F5344CB8AC3E}">
        <p14:creationId xmlns:p14="http://schemas.microsoft.com/office/powerpoint/2010/main" val="2294969696"/>
      </p:ext>
    </p:extLst>
  </p:cSld>
  <p:clrMapOvr>
    <a:masterClrMapping/>
  </p:clrMapOvr>
  <p:transition spd="slow" advTm="6941">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nl-NL"/>
              <a:t>Klik om de stijl te bewerken</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a:t>Tekststijl van het model bewerken</a:t>
            </a:r>
          </a:p>
        </p:txBody>
      </p:sp>
      <p:sp>
        <p:nvSpPr>
          <p:cNvPr id="5" name="Date Placeholder 4"/>
          <p:cNvSpPr>
            <a:spLocks noGrp="1"/>
          </p:cNvSpPr>
          <p:nvPr>
            <p:ph type="dt" sz="half" idx="10"/>
          </p:nvPr>
        </p:nvSpPr>
        <p:spPr/>
        <p:txBody>
          <a:bodyPr/>
          <a:lstStyle/>
          <a:p>
            <a:fld id="{C0A7A9B1-44AA-4D25-8B01-B35C8701214A}" type="datetimeFigureOut">
              <a:rPr lang="nl-NL" smtClean="0"/>
              <a:t>25-10-19</a:t>
            </a:fld>
            <a:endParaRPr lang="nl-NL"/>
          </a:p>
        </p:txBody>
      </p:sp>
      <p:sp>
        <p:nvSpPr>
          <p:cNvPr id="6" name="Footer Placeholder 5"/>
          <p:cNvSpPr>
            <a:spLocks noGrp="1"/>
          </p:cNvSpPr>
          <p:nvPr>
            <p:ph type="ftr" sz="quarter" idx="11"/>
          </p:nvPr>
        </p:nvSpPr>
        <p:spPr/>
        <p:txBody>
          <a:bodyPr/>
          <a:lstStyle/>
          <a:p>
            <a:endParaRPr lang="nl-NL"/>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92312B0-B934-4388-A05A-ACBFCAD18163}" type="slidenum">
              <a:rPr lang="nl-NL" smtClean="0"/>
              <a:t>‹nr.›</a:t>
            </a:fld>
            <a:endParaRPr lang="nl-NL"/>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17102662"/>
      </p:ext>
    </p:extLst>
  </p:cSld>
  <p:clrMapOvr>
    <a:masterClrMapping/>
  </p:clrMapOvr>
  <p:transition spd="slow" advTm="6941">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nl-NL"/>
              <a:t>Klik om de stijl te bewerken</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a:t>Tekststijl van het model bewerken</a:t>
            </a:r>
          </a:p>
        </p:txBody>
      </p:sp>
      <p:sp>
        <p:nvSpPr>
          <p:cNvPr id="5" name="Date Placeholder 4"/>
          <p:cNvSpPr>
            <a:spLocks noGrp="1"/>
          </p:cNvSpPr>
          <p:nvPr>
            <p:ph type="dt" sz="half" idx="10"/>
          </p:nvPr>
        </p:nvSpPr>
        <p:spPr/>
        <p:txBody>
          <a:bodyPr/>
          <a:lstStyle/>
          <a:p>
            <a:fld id="{C0A7A9B1-44AA-4D25-8B01-B35C8701214A}" type="datetimeFigureOut">
              <a:rPr lang="nl-NL" smtClean="0"/>
              <a:t>25-10-19</a:t>
            </a:fld>
            <a:endParaRPr lang="nl-NL"/>
          </a:p>
        </p:txBody>
      </p:sp>
      <p:sp>
        <p:nvSpPr>
          <p:cNvPr id="6" name="Footer Placeholder 5"/>
          <p:cNvSpPr>
            <a:spLocks noGrp="1"/>
          </p:cNvSpPr>
          <p:nvPr>
            <p:ph type="ftr" sz="quarter" idx="11"/>
          </p:nvPr>
        </p:nvSpPr>
        <p:spPr/>
        <p:txBody>
          <a:bodyPr/>
          <a:lstStyle/>
          <a:p>
            <a:endParaRPr lang="nl-NL"/>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92312B0-B934-4388-A05A-ACBFCAD18163}" type="slidenum">
              <a:rPr lang="nl-NL" smtClean="0"/>
              <a:t>‹nr.›</a:t>
            </a:fld>
            <a:endParaRPr lang="nl-NL"/>
          </a:p>
        </p:txBody>
      </p:sp>
    </p:spTree>
    <p:extLst>
      <p:ext uri="{BB962C8B-B14F-4D97-AF65-F5344CB8AC3E}">
        <p14:creationId xmlns:p14="http://schemas.microsoft.com/office/powerpoint/2010/main" val="3579946779"/>
      </p:ext>
    </p:extLst>
  </p:cSld>
  <p:clrMapOvr>
    <a:masterClrMapping/>
  </p:clrMapOvr>
  <p:transition spd="slow" advTm="6941">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0A7A9B1-44AA-4D25-8B01-B35C8701214A}" type="datetimeFigureOut">
              <a:rPr lang="nl-NL" smtClean="0"/>
              <a:t>25-10-19</a:t>
            </a:fld>
            <a:endParaRPr lang="nl-NL"/>
          </a:p>
        </p:txBody>
      </p:sp>
      <p:sp>
        <p:nvSpPr>
          <p:cNvPr id="5" name="Footer Placeholder 4"/>
          <p:cNvSpPr>
            <a:spLocks noGrp="1"/>
          </p:cNvSpPr>
          <p:nvPr>
            <p:ph type="ftr" sz="quarter" idx="11"/>
          </p:nvPr>
        </p:nvSpPr>
        <p:spPr/>
        <p:txBody>
          <a:bodyPr/>
          <a:lstStyle/>
          <a:p>
            <a:endParaRPr lang="nl-NL"/>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92312B0-B934-4388-A05A-ACBFCAD18163}" type="slidenum">
              <a:rPr lang="nl-NL" smtClean="0"/>
              <a:t>‹nr.›</a:t>
            </a:fld>
            <a:endParaRPr lang="nl-NL"/>
          </a:p>
        </p:txBody>
      </p:sp>
    </p:spTree>
    <p:extLst>
      <p:ext uri="{BB962C8B-B14F-4D97-AF65-F5344CB8AC3E}">
        <p14:creationId xmlns:p14="http://schemas.microsoft.com/office/powerpoint/2010/main" val="1232280970"/>
      </p:ext>
    </p:extLst>
  </p:cSld>
  <p:clrMapOvr>
    <a:masterClrMapping/>
  </p:clrMapOvr>
  <p:transition spd="slow" advTm="6941">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nl-NL"/>
              <a:t>Klik om de stijl te bewerken</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0A7A9B1-44AA-4D25-8B01-B35C8701214A}" type="datetimeFigureOut">
              <a:rPr lang="nl-NL" smtClean="0"/>
              <a:t>25-10-19</a:t>
            </a:fld>
            <a:endParaRPr lang="nl-NL"/>
          </a:p>
        </p:txBody>
      </p:sp>
      <p:sp>
        <p:nvSpPr>
          <p:cNvPr id="5" name="Footer Placeholder 4"/>
          <p:cNvSpPr>
            <a:spLocks noGrp="1"/>
          </p:cNvSpPr>
          <p:nvPr>
            <p:ph type="ftr" sz="quarter" idx="11"/>
          </p:nvPr>
        </p:nvSpPr>
        <p:spPr/>
        <p:txBody>
          <a:bodyPr/>
          <a:lstStyle/>
          <a:p>
            <a:endParaRPr lang="nl-NL"/>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92312B0-B934-4388-A05A-ACBFCAD18163}" type="slidenum">
              <a:rPr lang="nl-NL" smtClean="0"/>
              <a:t>‹nr.›</a:t>
            </a:fld>
            <a:endParaRPr lang="nl-NL"/>
          </a:p>
        </p:txBody>
      </p:sp>
    </p:spTree>
    <p:extLst>
      <p:ext uri="{BB962C8B-B14F-4D97-AF65-F5344CB8AC3E}">
        <p14:creationId xmlns:p14="http://schemas.microsoft.com/office/powerpoint/2010/main" val="2799428560"/>
      </p:ext>
    </p:extLst>
  </p:cSld>
  <p:clrMapOvr>
    <a:masterClrMapping/>
  </p:clrMapOvr>
  <p:transition spd="slow" advTm="6941">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el en bijschrift">
  <p:cSld name="1_Titel en bijschrift">
    <p:spTree>
      <p:nvGrpSpPr>
        <p:cNvPr id="1" name="Shape 95"/>
        <p:cNvGrpSpPr/>
        <p:nvPr/>
      </p:nvGrpSpPr>
      <p:grpSpPr>
        <a:xfrm>
          <a:off x="0" y="0"/>
          <a:ext cx="0" cy="0"/>
          <a:chOff x="0" y="0"/>
          <a:chExt cx="0" cy="0"/>
        </a:xfrm>
      </p:grpSpPr>
      <p:sp>
        <p:nvSpPr>
          <p:cNvPr id="96" name="Google Shape;96;p12"/>
          <p:cNvSpPr txBox="1">
            <a:spLocks noGrp="1"/>
          </p:cNvSpPr>
          <p:nvPr>
            <p:ph type="title"/>
          </p:nvPr>
        </p:nvSpPr>
        <p:spPr>
          <a:xfrm>
            <a:off x="1113524" y="685800"/>
            <a:ext cx="7515900" cy="3048000"/>
          </a:xfrm>
          <a:prstGeom prst="rect">
            <a:avLst/>
          </a:prstGeom>
          <a:noFill/>
          <a:ln>
            <a:noFill/>
          </a:ln>
        </p:spPr>
        <p:txBody>
          <a:bodyPr spcFirstLastPara="1" wrap="square" lIns="91425" tIns="45700" rIns="91425" bIns="45700" anchor="ctr" anchorCtr="0"/>
          <a:lstStyle>
            <a:lvl1pPr marR="0" lvl="0" algn="ctr">
              <a:lnSpc>
                <a:spcPct val="100000"/>
              </a:lnSpc>
              <a:spcBef>
                <a:spcPts val="0"/>
              </a:spcBef>
              <a:spcAft>
                <a:spcPts val="0"/>
              </a:spcAft>
              <a:buClr>
                <a:schemeClr val="dk1"/>
              </a:buClr>
              <a:buSzPts val="3200"/>
              <a:buFont typeface="Source Sans Pro"/>
              <a:buNone/>
              <a:defRPr sz="3200" b="0" i="0" u="none" strike="noStrike" cap="none">
                <a:solidFill>
                  <a:schemeClr val="dk1"/>
                </a:solidFill>
                <a:latin typeface="Source Sans Pro"/>
                <a:ea typeface="Source Sans Pro"/>
                <a:cs typeface="Source Sans Pro"/>
                <a:sym typeface="Source Sans Pro"/>
              </a:defRPr>
            </a:lvl1pPr>
            <a:lvl2pPr marR="0" lvl="1" algn="l">
              <a:lnSpc>
                <a:spcPct val="100000"/>
              </a:lnSpc>
              <a:spcBef>
                <a:spcPts val="0"/>
              </a:spcBef>
              <a:spcAft>
                <a:spcPts val="0"/>
              </a:spcAft>
              <a:buSzPts val="1400"/>
              <a:buNone/>
              <a:defRPr sz="1800" b="0" i="0" u="none" strike="noStrike" cap="none">
                <a:solidFill>
                  <a:schemeClr val="dk2"/>
                </a:solidFill>
              </a:defRPr>
            </a:lvl2pPr>
            <a:lvl3pPr marR="0" lvl="2" algn="l">
              <a:lnSpc>
                <a:spcPct val="100000"/>
              </a:lnSpc>
              <a:spcBef>
                <a:spcPts val="0"/>
              </a:spcBef>
              <a:spcAft>
                <a:spcPts val="0"/>
              </a:spcAft>
              <a:buSzPts val="1400"/>
              <a:buNone/>
              <a:defRPr sz="1800" b="0" i="0" u="none" strike="noStrike" cap="none">
                <a:solidFill>
                  <a:schemeClr val="dk2"/>
                </a:solidFill>
              </a:defRPr>
            </a:lvl3pPr>
            <a:lvl4pPr marR="0" lvl="3" algn="l">
              <a:lnSpc>
                <a:spcPct val="100000"/>
              </a:lnSpc>
              <a:spcBef>
                <a:spcPts val="0"/>
              </a:spcBef>
              <a:spcAft>
                <a:spcPts val="0"/>
              </a:spcAft>
              <a:buSzPts val="1400"/>
              <a:buNone/>
              <a:defRPr sz="1800" b="0" i="0" u="none" strike="noStrike" cap="none">
                <a:solidFill>
                  <a:schemeClr val="dk2"/>
                </a:solidFill>
              </a:defRPr>
            </a:lvl4pPr>
            <a:lvl5pPr marR="0" lvl="4" algn="l">
              <a:lnSpc>
                <a:spcPct val="100000"/>
              </a:lnSpc>
              <a:spcBef>
                <a:spcPts val="0"/>
              </a:spcBef>
              <a:spcAft>
                <a:spcPts val="0"/>
              </a:spcAft>
              <a:buSzPts val="1400"/>
              <a:buNone/>
              <a:defRPr sz="1800" b="0" i="0" u="none" strike="noStrike" cap="none">
                <a:solidFill>
                  <a:schemeClr val="dk2"/>
                </a:solidFill>
              </a:defRPr>
            </a:lvl5pPr>
            <a:lvl6pPr marR="0" lvl="5" algn="l">
              <a:lnSpc>
                <a:spcPct val="100000"/>
              </a:lnSpc>
              <a:spcBef>
                <a:spcPts val="0"/>
              </a:spcBef>
              <a:spcAft>
                <a:spcPts val="0"/>
              </a:spcAft>
              <a:buSzPts val="1400"/>
              <a:buNone/>
              <a:defRPr sz="1800" b="0" i="0" u="none" strike="noStrike" cap="none">
                <a:solidFill>
                  <a:schemeClr val="dk2"/>
                </a:solidFill>
              </a:defRPr>
            </a:lvl6pPr>
            <a:lvl7pPr marR="0" lvl="6" algn="l">
              <a:lnSpc>
                <a:spcPct val="100000"/>
              </a:lnSpc>
              <a:spcBef>
                <a:spcPts val="0"/>
              </a:spcBef>
              <a:spcAft>
                <a:spcPts val="0"/>
              </a:spcAft>
              <a:buSzPts val="1400"/>
              <a:buNone/>
              <a:defRPr sz="1800" b="0" i="0" u="none" strike="noStrike" cap="none">
                <a:solidFill>
                  <a:schemeClr val="dk2"/>
                </a:solidFill>
              </a:defRPr>
            </a:lvl7pPr>
            <a:lvl8pPr marR="0" lvl="7" algn="l">
              <a:lnSpc>
                <a:spcPct val="100000"/>
              </a:lnSpc>
              <a:spcBef>
                <a:spcPts val="0"/>
              </a:spcBef>
              <a:spcAft>
                <a:spcPts val="0"/>
              </a:spcAft>
              <a:buSzPts val="1400"/>
              <a:buNone/>
              <a:defRPr sz="1800" b="0" i="0" u="none" strike="noStrike" cap="none">
                <a:solidFill>
                  <a:schemeClr val="dk2"/>
                </a:solidFill>
              </a:defRPr>
            </a:lvl8pPr>
            <a:lvl9pPr marR="0" lvl="8" algn="l">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97" name="Google Shape;97;p12"/>
          <p:cNvSpPr txBox="1">
            <a:spLocks noGrp="1"/>
          </p:cNvSpPr>
          <p:nvPr>
            <p:ph type="body" idx="1"/>
          </p:nvPr>
        </p:nvSpPr>
        <p:spPr>
          <a:xfrm>
            <a:off x="1113524" y="4343400"/>
            <a:ext cx="7515900" cy="1447800"/>
          </a:xfrm>
          <a:prstGeom prst="rect">
            <a:avLst/>
          </a:prstGeom>
          <a:noFill/>
          <a:ln>
            <a:noFill/>
          </a:ln>
        </p:spPr>
        <p:txBody>
          <a:bodyPr spcFirstLastPara="1" wrap="square" lIns="91425" tIns="45700" rIns="91425" bIns="45700" anchor="ctr" anchorCtr="0"/>
          <a:lstStyle>
            <a:lvl1pPr marL="457200" marR="0" lvl="0" indent="-228600" algn="ctr">
              <a:lnSpc>
                <a:spcPct val="100000"/>
              </a:lnSpc>
              <a:spcBef>
                <a:spcPts val="400"/>
              </a:spcBef>
              <a:spcAft>
                <a:spcPts val="0"/>
              </a:spcAft>
              <a:buClr>
                <a:srgbClr val="6D1D6B"/>
              </a:buClr>
              <a:buSzPts val="2900"/>
              <a:buFont typeface="Arial"/>
              <a:buNone/>
              <a:defRPr sz="2000" b="0" i="0" u="none" strike="noStrike" cap="none">
                <a:solidFill>
                  <a:schemeClr val="dk1"/>
                </a:solidFill>
                <a:latin typeface="Source Sans Pro"/>
                <a:ea typeface="Source Sans Pro"/>
                <a:cs typeface="Source Sans Pro"/>
                <a:sym typeface="Source Sans Pro"/>
              </a:defRPr>
            </a:lvl1pPr>
            <a:lvl2pPr marL="914400" marR="0" lvl="1" indent="-228600" algn="l">
              <a:lnSpc>
                <a:spcPct val="100000"/>
              </a:lnSpc>
              <a:spcBef>
                <a:spcPts val="600"/>
              </a:spcBef>
              <a:spcAft>
                <a:spcPts val="0"/>
              </a:spcAft>
              <a:buClr>
                <a:srgbClr val="6D1D6B"/>
              </a:buClr>
              <a:buSzPts val="2610"/>
              <a:buFont typeface="Arial"/>
              <a:buNone/>
              <a:defRPr sz="1800" b="0" i="0" u="none" strike="noStrike" cap="none">
                <a:solidFill>
                  <a:srgbClr val="888888"/>
                </a:solidFill>
                <a:latin typeface="Source Sans Pro"/>
                <a:ea typeface="Source Sans Pro"/>
                <a:cs typeface="Source Sans Pro"/>
                <a:sym typeface="Source Sans Pro"/>
              </a:defRPr>
            </a:lvl2pPr>
            <a:lvl3pPr marL="1371600" marR="0" lvl="2" indent="-228600" algn="l">
              <a:lnSpc>
                <a:spcPct val="100000"/>
              </a:lnSpc>
              <a:spcBef>
                <a:spcPts val="600"/>
              </a:spcBef>
              <a:spcAft>
                <a:spcPts val="0"/>
              </a:spcAft>
              <a:buClr>
                <a:srgbClr val="6D1D6B"/>
              </a:buClr>
              <a:buSzPts val="2320"/>
              <a:buFont typeface="Arial"/>
              <a:buNone/>
              <a:defRPr sz="1600" b="0" i="0" u="none" strike="noStrike" cap="none">
                <a:solidFill>
                  <a:srgbClr val="888888"/>
                </a:solidFill>
                <a:latin typeface="Source Sans Pro"/>
                <a:ea typeface="Source Sans Pro"/>
                <a:cs typeface="Source Sans Pro"/>
                <a:sym typeface="Source Sans Pro"/>
              </a:defRPr>
            </a:lvl3pPr>
            <a:lvl4pPr marL="1828800" marR="0" lvl="3" indent="-228600" algn="l">
              <a:lnSpc>
                <a:spcPct val="100000"/>
              </a:lnSpc>
              <a:spcBef>
                <a:spcPts val="600"/>
              </a:spcBef>
              <a:spcAft>
                <a:spcPts val="0"/>
              </a:spcAft>
              <a:buClr>
                <a:srgbClr val="6D1D6B"/>
              </a:buClr>
              <a:buSzPts val="2030"/>
              <a:buFont typeface="Arial"/>
              <a:buNone/>
              <a:defRPr sz="1400" b="0" i="0" u="none" strike="noStrike" cap="none">
                <a:solidFill>
                  <a:srgbClr val="888888"/>
                </a:solidFill>
                <a:latin typeface="Source Sans Pro"/>
                <a:ea typeface="Source Sans Pro"/>
                <a:cs typeface="Source Sans Pro"/>
                <a:sym typeface="Source Sans Pro"/>
              </a:defRPr>
            </a:lvl4pPr>
            <a:lvl5pPr marL="2286000" marR="0" lvl="4" indent="-228600" algn="l">
              <a:lnSpc>
                <a:spcPct val="100000"/>
              </a:lnSpc>
              <a:spcBef>
                <a:spcPts val="600"/>
              </a:spcBef>
              <a:spcAft>
                <a:spcPts val="0"/>
              </a:spcAft>
              <a:buClr>
                <a:srgbClr val="6D1D6B"/>
              </a:buClr>
              <a:buSzPts val="2030"/>
              <a:buFont typeface="Arial"/>
              <a:buNone/>
              <a:defRPr sz="1400" b="0" i="0" u="none" strike="noStrike" cap="none">
                <a:solidFill>
                  <a:srgbClr val="888888"/>
                </a:solidFill>
                <a:latin typeface="Source Sans Pro"/>
                <a:ea typeface="Source Sans Pro"/>
                <a:cs typeface="Source Sans Pro"/>
                <a:sym typeface="Source Sans Pro"/>
              </a:defRPr>
            </a:lvl5pPr>
            <a:lvl6pPr marL="2743200" marR="0" lvl="5" indent="-228600" algn="l">
              <a:lnSpc>
                <a:spcPct val="100000"/>
              </a:lnSpc>
              <a:spcBef>
                <a:spcPts val="600"/>
              </a:spcBef>
              <a:spcAft>
                <a:spcPts val="0"/>
              </a:spcAft>
              <a:buClr>
                <a:srgbClr val="6D1D6B"/>
              </a:buClr>
              <a:buSzPts val="2030"/>
              <a:buFont typeface="Arial"/>
              <a:buNone/>
              <a:defRPr sz="1400" b="0" i="0" u="none" strike="noStrike" cap="none">
                <a:solidFill>
                  <a:srgbClr val="888888"/>
                </a:solidFill>
                <a:latin typeface="Source Sans Pro"/>
                <a:ea typeface="Source Sans Pro"/>
                <a:cs typeface="Source Sans Pro"/>
                <a:sym typeface="Source Sans Pro"/>
              </a:defRPr>
            </a:lvl6pPr>
            <a:lvl7pPr marL="3200400" marR="0" lvl="6" indent="-228600" algn="l">
              <a:lnSpc>
                <a:spcPct val="100000"/>
              </a:lnSpc>
              <a:spcBef>
                <a:spcPts val="600"/>
              </a:spcBef>
              <a:spcAft>
                <a:spcPts val="0"/>
              </a:spcAft>
              <a:buClr>
                <a:srgbClr val="6D1D6B"/>
              </a:buClr>
              <a:buSzPts val="2030"/>
              <a:buFont typeface="Arial"/>
              <a:buNone/>
              <a:defRPr sz="1400" b="0" i="0" u="none" strike="noStrike" cap="none">
                <a:solidFill>
                  <a:srgbClr val="888888"/>
                </a:solidFill>
                <a:latin typeface="Source Sans Pro"/>
                <a:ea typeface="Source Sans Pro"/>
                <a:cs typeface="Source Sans Pro"/>
                <a:sym typeface="Source Sans Pro"/>
              </a:defRPr>
            </a:lvl7pPr>
            <a:lvl8pPr marL="3657600" marR="0" lvl="7" indent="-228600" algn="l">
              <a:lnSpc>
                <a:spcPct val="100000"/>
              </a:lnSpc>
              <a:spcBef>
                <a:spcPts val="600"/>
              </a:spcBef>
              <a:spcAft>
                <a:spcPts val="0"/>
              </a:spcAft>
              <a:buClr>
                <a:srgbClr val="6D1D6B"/>
              </a:buClr>
              <a:buSzPts val="2030"/>
              <a:buFont typeface="Arial"/>
              <a:buNone/>
              <a:defRPr sz="1400" b="0" i="0" u="none" strike="noStrike" cap="none">
                <a:solidFill>
                  <a:srgbClr val="888888"/>
                </a:solidFill>
                <a:latin typeface="Source Sans Pro"/>
                <a:ea typeface="Source Sans Pro"/>
                <a:cs typeface="Source Sans Pro"/>
                <a:sym typeface="Source Sans Pro"/>
              </a:defRPr>
            </a:lvl8pPr>
            <a:lvl9pPr marL="4114800" marR="0" lvl="8" indent="-228600" algn="l">
              <a:lnSpc>
                <a:spcPct val="100000"/>
              </a:lnSpc>
              <a:spcBef>
                <a:spcPts val="600"/>
              </a:spcBef>
              <a:spcAft>
                <a:spcPts val="600"/>
              </a:spcAft>
              <a:buClr>
                <a:srgbClr val="6D1D6B"/>
              </a:buClr>
              <a:buSzPts val="2030"/>
              <a:buFont typeface="Arial"/>
              <a:buNone/>
              <a:defRPr sz="1400" b="0" i="0" u="none" strike="noStrike" cap="none">
                <a:solidFill>
                  <a:srgbClr val="888888"/>
                </a:solidFill>
                <a:latin typeface="Source Sans Pro"/>
                <a:ea typeface="Source Sans Pro"/>
                <a:cs typeface="Source Sans Pro"/>
                <a:sym typeface="Source Sans Pro"/>
              </a:defRPr>
            </a:lvl9pPr>
          </a:lstStyle>
          <a:p>
            <a:endParaRPr/>
          </a:p>
        </p:txBody>
      </p:sp>
      <p:sp>
        <p:nvSpPr>
          <p:cNvPr id="98" name="Google Shape;98;p12"/>
          <p:cNvSpPr txBox="1">
            <a:spLocks noGrp="1"/>
          </p:cNvSpPr>
          <p:nvPr>
            <p:ph type="dt" idx="10"/>
          </p:nvPr>
        </p:nvSpPr>
        <p:spPr>
          <a:xfrm>
            <a:off x="7358679" y="6116070"/>
            <a:ext cx="857400" cy="365100"/>
          </a:xfrm>
          <a:prstGeom prst="rect">
            <a:avLst/>
          </a:prstGeom>
          <a:noFill/>
          <a:ln>
            <a:noFill/>
          </a:ln>
        </p:spPr>
        <p:txBody>
          <a:bodyPr spcFirstLastPara="1" wrap="square" lIns="91425" tIns="45700" rIns="91425" bIns="45700" anchor="ctr" anchorCtr="0"/>
          <a:lstStyle>
            <a:lvl1pPr marR="0" lvl="0" algn="r">
              <a:lnSpc>
                <a:spcPct val="100000"/>
              </a:lnSpc>
              <a:spcBef>
                <a:spcPts val="0"/>
              </a:spcBef>
              <a:spcAft>
                <a:spcPts val="0"/>
              </a:spcAft>
              <a:buSzPts val="1400"/>
              <a:buNone/>
              <a:defRPr sz="1000" b="0" i="0" u="none" strike="noStrike" cap="none">
                <a:solidFill>
                  <a:schemeClr val="dk1"/>
                </a:solidFill>
                <a:latin typeface="Source Sans Pro"/>
                <a:ea typeface="Source Sans Pro"/>
                <a:cs typeface="Source Sans Pro"/>
                <a:sym typeface="Source Sans Pro"/>
              </a:defRPr>
            </a:lvl1pPr>
            <a:lvl2pPr marR="0" lvl="1" algn="l">
              <a:lnSpc>
                <a:spcPct val="100000"/>
              </a:lnSpc>
              <a:spcBef>
                <a:spcPts val="0"/>
              </a:spcBef>
              <a:spcAft>
                <a:spcPts val="0"/>
              </a:spcAft>
              <a:buSzPts val="1400"/>
              <a:buNone/>
              <a:defRPr sz="1800" b="0" i="0" u="none" strike="noStrike" cap="none">
                <a:solidFill>
                  <a:schemeClr val="dk1"/>
                </a:solidFill>
                <a:latin typeface="Algerian"/>
                <a:ea typeface="Algerian"/>
                <a:cs typeface="Algerian"/>
                <a:sym typeface="Algerian"/>
              </a:defRPr>
            </a:lvl2pPr>
            <a:lvl3pPr marR="0" lvl="2" algn="l">
              <a:lnSpc>
                <a:spcPct val="100000"/>
              </a:lnSpc>
              <a:spcBef>
                <a:spcPts val="0"/>
              </a:spcBef>
              <a:spcAft>
                <a:spcPts val="0"/>
              </a:spcAft>
              <a:buSzPts val="1400"/>
              <a:buNone/>
              <a:defRPr sz="1800" b="0" i="0" u="none" strike="noStrike" cap="none">
                <a:solidFill>
                  <a:schemeClr val="dk1"/>
                </a:solidFill>
                <a:latin typeface="Algerian"/>
                <a:ea typeface="Algerian"/>
                <a:cs typeface="Algerian"/>
                <a:sym typeface="Algerian"/>
              </a:defRPr>
            </a:lvl3pPr>
            <a:lvl4pPr marR="0" lvl="3" algn="l">
              <a:lnSpc>
                <a:spcPct val="100000"/>
              </a:lnSpc>
              <a:spcBef>
                <a:spcPts val="0"/>
              </a:spcBef>
              <a:spcAft>
                <a:spcPts val="0"/>
              </a:spcAft>
              <a:buSzPts val="1400"/>
              <a:buNone/>
              <a:defRPr sz="1800" b="0" i="0" u="none" strike="noStrike" cap="none">
                <a:solidFill>
                  <a:schemeClr val="dk1"/>
                </a:solidFill>
                <a:latin typeface="Algerian"/>
                <a:ea typeface="Algerian"/>
                <a:cs typeface="Algerian"/>
                <a:sym typeface="Algerian"/>
              </a:defRPr>
            </a:lvl4pPr>
            <a:lvl5pPr marR="0" lvl="4" algn="l">
              <a:lnSpc>
                <a:spcPct val="100000"/>
              </a:lnSpc>
              <a:spcBef>
                <a:spcPts val="0"/>
              </a:spcBef>
              <a:spcAft>
                <a:spcPts val="0"/>
              </a:spcAft>
              <a:buSzPts val="1400"/>
              <a:buNone/>
              <a:defRPr sz="1800" b="0" i="0" u="none" strike="noStrike" cap="none">
                <a:solidFill>
                  <a:schemeClr val="dk1"/>
                </a:solidFill>
                <a:latin typeface="Algerian"/>
                <a:ea typeface="Algerian"/>
                <a:cs typeface="Algerian"/>
                <a:sym typeface="Algerian"/>
              </a:defRPr>
            </a:lvl5pPr>
            <a:lvl6pPr marR="0" lvl="5" algn="l">
              <a:lnSpc>
                <a:spcPct val="100000"/>
              </a:lnSpc>
              <a:spcBef>
                <a:spcPts val="0"/>
              </a:spcBef>
              <a:spcAft>
                <a:spcPts val="0"/>
              </a:spcAft>
              <a:buSzPts val="1400"/>
              <a:buNone/>
              <a:defRPr sz="1800" b="0" i="0" u="none" strike="noStrike" cap="none">
                <a:solidFill>
                  <a:schemeClr val="dk1"/>
                </a:solidFill>
                <a:latin typeface="Algerian"/>
                <a:ea typeface="Algerian"/>
                <a:cs typeface="Algerian"/>
                <a:sym typeface="Algerian"/>
              </a:defRPr>
            </a:lvl6pPr>
            <a:lvl7pPr marR="0" lvl="6" algn="l">
              <a:lnSpc>
                <a:spcPct val="100000"/>
              </a:lnSpc>
              <a:spcBef>
                <a:spcPts val="0"/>
              </a:spcBef>
              <a:spcAft>
                <a:spcPts val="0"/>
              </a:spcAft>
              <a:buSzPts val="1400"/>
              <a:buNone/>
              <a:defRPr sz="1800" b="0" i="0" u="none" strike="noStrike" cap="none">
                <a:solidFill>
                  <a:schemeClr val="dk1"/>
                </a:solidFill>
                <a:latin typeface="Algerian"/>
                <a:ea typeface="Algerian"/>
                <a:cs typeface="Algerian"/>
                <a:sym typeface="Algerian"/>
              </a:defRPr>
            </a:lvl7pPr>
            <a:lvl8pPr marR="0" lvl="7" algn="l">
              <a:lnSpc>
                <a:spcPct val="100000"/>
              </a:lnSpc>
              <a:spcBef>
                <a:spcPts val="0"/>
              </a:spcBef>
              <a:spcAft>
                <a:spcPts val="0"/>
              </a:spcAft>
              <a:buSzPts val="1400"/>
              <a:buNone/>
              <a:defRPr sz="1800" b="0" i="0" u="none" strike="noStrike" cap="none">
                <a:solidFill>
                  <a:schemeClr val="dk1"/>
                </a:solidFill>
                <a:latin typeface="Algerian"/>
                <a:ea typeface="Algerian"/>
                <a:cs typeface="Algerian"/>
                <a:sym typeface="Algerian"/>
              </a:defRPr>
            </a:lvl8pPr>
            <a:lvl9pPr marR="0" lvl="8" algn="l">
              <a:lnSpc>
                <a:spcPct val="100000"/>
              </a:lnSpc>
              <a:spcBef>
                <a:spcPts val="0"/>
              </a:spcBef>
              <a:spcAft>
                <a:spcPts val="0"/>
              </a:spcAft>
              <a:buSzPts val="1400"/>
              <a:buNone/>
              <a:defRPr sz="1800" b="0" i="0" u="none" strike="noStrike" cap="none">
                <a:solidFill>
                  <a:schemeClr val="dk1"/>
                </a:solidFill>
                <a:latin typeface="Algerian"/>
                <a:ea typeface="Algerian"/>
                <a:cs typeface="Algerian"/>
                <a:sym typeface="Algerian"/>
              </a:defRPr>
            </a:lvl9pPr>
          </a:lstStyle>
          <a:p>
            <a:endParaRPr/>
          </a:p>
        </p:txBody>
      </p:sp>
      <p:sp>
        <p:nvSpPr>
          <p:cNvPr id="99" name="Google Shape;99;p12"/>
          <p:cNvSpPr txBox="1">
            <a:spLocks noGrp="1"/>
          </p:cNvSpPr>
          <p:nvPr>
            <p:ph type="ftr" idx="11"/>
          </p:nvPr>
        </p:nvSpPr>
        <p:spPr>
          <a:xfrm>
            <a:off x="1986997" y="6116070"/>
            <a:ext cx="5314500" cy="365100"/>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SzPts val="1400"/>
              <a:buNone/>
              <a:defRPr sz="1000" b="0" i="0" u="none" strike="noStrike" cap="none">
                <a:solidFill>
                  <a:schemeClr val="dk1"/>
                </a:solidFill>
                <a:latin typeface="Source Sans Pro"/>
                <a:ea typeface="Source Sans Pro"/>
                <a:cs typeface="Source Sans Pro"/>
                <a:sym typeface="Source Sans Pro"/>
              </a:defRPr>
            </a:lvl1pPr>
            <a:lvl2pPr marR="0" lvl="1" algn="l">
              <a:lnSpc>
                <a:spcPct val="100000"/>
              </a:lnSpc>
              <a:spcBef>
                <a:spcPts val="0"/>
              </a:spcBef>
              <a:spcAft>
                <a:spcPts val="0"/>
              </a:spcAft>
              <a:buSzPts val="1400"/>
              <a:buNone/>
              <a:defRPr sz="1800" b="0" i="0" u="none" strike="noStrike" cap="none">
                <a:solidFill>
                  <a:schemeClr val="dk1"/>
                </a:solidFill>
                <a:latin typeface="Algerian"/>
                <a:ea typeface="Algerian"/>
                <a:cs typeface="Algerian"/>
                <a:sym typeface="Algerian"/>
              </a:defRPr>
            </a:lvl2pPr>
            <a:lvl3pPr marR="0" lvl="2" algn="l">
              <a:lnSpc>
                <a:spcPct val="100000"/>
              </a:lnSpc>
              <a:spcBef>
                <a:spcPts val="0"/>
              </a:spcBef>
              <a:spcAft>
                <a:spcPts val="0"/>
              </a:spcAft>
              <a:buSzPts val="1400"/>
              <a:buNone/>
              <a:defRPr sz="1800" b="0" i="0" u="none" strike="noStrike" cap="none">
                <a:solidFill>
                  <a:schemeClr val="dk1"/>
                </a:solidFill>
                <a:latin typeface="Algerian"/>
                <a:ea typeface="Algerian"/>
                <a:cs typeface="Algerian"/>
                <a:sym typeface="Algerian"/>
              </a:defRPr>
            </a:lvl3pPr>
            <a:lvl4pPr marR="0" lvl="3" algn="l">
              <a:lnSpc>
                <a:spcPct val="100000"/>
              </a:lnSpc>
              <a:spcBef>
                <a:spcPts val="0"/>
              </a:spcBef>
              <a:spcAft>
                <a:spcPts val="0"/>
              </a:spcAft>
              <a:buSzPts val="1400"/>
              <a:buNone/>
              <a:defRPr sz="1800" b="0" i="0" u="none" strike="noStrike" cap="none">
                <a:solidFill>
                  <a:schemeClr val="dk1"/>
                </a:solidFill>
                <a:latin typeface="Algerian"/>
                <a:ea typeface="Algerian"/>
                <a:cs typeface="Algerian"/>
                <a:sym typeface="Algerian"/>
              </a:defRPr>
            </a:lvl4pPr>
            <a:lvl5pPr marR="0" lvl="4" algn="l">
              <a:lnSpc>
                <a:spcPct val="100000"/>
              </a:lnSpc>
              <a:spcBef>
                <a:spcPts val="0"/>
              </a:spcBef>
              <a:spcAft>
                <a:spcPts val="0"/>
              </a:spcAft>
              <a:buSzPts val="1400"/>
              <a:buNone/>
              <a:defRPr sz="1800" b="0" i="0" u="none" strike="noStrike" cap="none">
                <a:solidFill>
                  <a:schemeClr val="dk1"/>
                </a:solidFill>
                <a:latin typeface="Algerian"/>
                <a:ea typeface="Algerian"/>
                <a:cs typeface="Algerian"/>
                <a:sym typeface="Algerian"/>
              </a:defRPr>
            </a:lvl5pPr>
            <a:lvl6pPr marR="0" lvl="5" algn="l">
              <a:lnSpc>
                <a:spcPct val="100000"/>
              </a:lnSpc>
              <a:spcBef>
                <a:spcPts val="0"/>
              </a:spcBef>
              <a:spcAft>
                <a:spcPts val="0"/>
              </a:spcAft>
              <a:buSzPts val="1400"/>
              <a:buNone/>
              <a:defRPr sz="1800" b="0" i="0" u="none" strike="noStrike" cap="none">
                <a:solidFill>
                  <a:schemeClr val="dk1"/>
                </a:solidFill>
                <a:latin typeface="Algerian"/>
                <a:ea typeface="Algerian"/>
                <a:cs typeface="Algerian"/>
                <a:sym typeface="Algerian"/>
              </a:defRPr>
            </a:lvl6pPr>
            <a:lvl7pPr marR="0" lvl="6" algn="l">
              <a:lnSpc>
                <a:spcPct val="100000"/>
              </a:lnSpc>
              <a:spcBef>
                <a:spcPts val="0"/>
              </a:spcBef>
              <a:spcAft>
                <a:spcPts val="0"/>
              </a:spcAft>
              <a:buSzPts val="1400"/>
              <a:buNone/>
              <a:defRPr sz="1800" b="0" i="0" u="none" strike="noStrike" cap="none">
                <a:solidFill>
                  <a:schemeClr val="dk1"/>
                </a:solidFill>
                <a:latin typeface="Algerian"/>
                <a:ea typeface="Algerian"/>
                <a:cs typeface="Algerian"/>
                <a:sym typeface="Algerian"/>
              </a:defRPr>
            </a:lvl7pPr>
            <a:lvl8pPr marR="0" lvl="7" algn="l">
              <a:lnSpc>
                <a:spcPct val="100000"/>
              </a:lnSpc>
              <a:spcBef>
                <a:spcPts val="0"/>
              </a:spcBef>
              <a:spcAft>
                <a:spcPts val="0"/>
              </a:spcAft>
              <a:buSzPts val="1400"/>
              <a:buNone/>
              <a:defRPr sz="1800" b="0" i="0" u="none" strike="noStrike" cap="none">
                <a:solidFill>
                  <a:schemeClr val="dk1"/>
                </a:solidFill>
                <a:latin typeface="Algerian"/>
                <a:ea typeface="Algerian"/>
                <a:cs typeface="Algerian"/>
                <a:sym typeface="Algerian"/>
              </a:defRPr>
            </a:lvl8pPr>
            <a:lvl9pPr marR="0" lvl="8" algn="l">
              <a:lnSpc>
                <a:spcPct val="100000"/>
              </a:lnSpc>
              <a:spcBef>
                <a:spcPts val="0"/>
              </a:spcBef>
              <a:spcAft>
                <a:spcPts val="0"/>
              </a:spcAft>
              <a:buSzPts val="1400"/>
              <a:buNone/>
              <a:defRPr sz="1800" b="0" i="0" u="none" strike="noStrike" cap="none">
                <a:solidFill>
                  <a:schemeClr val="dk1"/>
                </a:solidFill>
                <a:latin typeface="Algerian"/>
                <a:ea typeface="Algerian"/>
                <a:cs typeface="Algerian"/>
                <a:sym typeface="Algerian"/>
              </a:defRPr>
            </a:lvl9pPr>
          </a:lstStyle>
          <a:p>
            <a:endParaRPr/>
          </a:p>
        </p:txBody>
      </p:sp>
      <p:sp>
        <p:nvSpPr>
          <p:cNvPr id="100" name="Google Shape;100;p12"/>
          <p:cNvSpPr txBox="1">
            <a:spLocks noGrp="1"/>
          </p:cNvSpPr>
          <p:nvPr>
            <p:ph type="sldNum" idx="12"/>
          </p:nvPr>
        </p:nvSpPr>
        <p:spPr>
          <a:xfrm>
            <a:off x="8273317" y="6116070"/>
            <a:ext cx="41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nl-NL"/>
              <a:t>‹nr.›</a:t>
            </a:fld>
            <a:endParaRPr/>
          </a:p>
        </p:txBody>
      </p:sp>
    </p:spTree>
    <p:extLst>
      <p:ext uri="{BB962C8B-B14F-4D97-AF65-F5344CB8AC3E}">
        <p14:creationId xmlns:p14="http://schemas.microsoft.com/office/powerpoint/2010/main" val="1693606874"/>
      </p:ext>
    </p:extLst>
  </p:cSld>
  <p:clrMapOvr>
    <a:masterClrMapping/>
  </p:clrMapOvr>
  <p:transition spd="slow" advTm="6941">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nl-NL"/>
              <a:t>Klik om de stijl te bewerken</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0A7A9B1-44AA-4D25-8B01-B35C8701214A}" type="datetimeFigureOut">
              <a:rPr lang="nl-NL" smtClean="0"/>
              <a:t>25-10-19</a:t>
            </a:fld>
            <a:endParaRPr lang="nl-NL"/>
          </a:p>
        </p:txBody>
      </p:sp>
      <p:sp>
        <p:nvSpPr>
          <p:cNvPr id="5" name="Footer Placeholder 4"/>
          <p:cNvSpPr>
            <a:spLocks noGrp="1"/>
          </p:cNvSpPr>
          <p:nvPr>
            <p:ph type="ftr" sz="quarter" idx="11"/>
          </p:nvPr>
        </p:nvSpPr>
        <p:spPr/>
        <p:txBody>
          <a:bodyPr/>
          <a:lstStyle/>
          <a:p>
            <a:endParaRPr lang="nl-NL"/>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92312B0-B934-4388-A05A-ACBFCAD18163}" type="slidenum">
              <a:rPr lang="nl-NL" smtClean="0"/>
              <a:t>‹nr.›</a:t>
            </a:fld>
            <a:endParaRPr lang="nl-NL"/>
          </a:p>
        </p:txBody>
      </p:sp>
    </p:spTree>
    <p:extLst>
      <p:ext uri="{BB962C8B-B14F-4D97-AF65-F5344CB8AC3E}">
        <p14:creationId xmlns:p14="http://schemas.microsoft.com/office/powerpoint/2010/main" val="1289799761"/>
      </p:ext>
    </p:extLst>
  </p:cSld>
  <p:clrMapOvr>
    <a:masterClrMapping/>
  </p:clrMapOvr>
  <p:transition spd="slow" advTm="6941">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C0A7A9B1-44AA-4D25-8B01-B35C8701214A}" type="datetimeFigureOut">
              <a:rPr lang="nl-NL" smtClean="0"/>
              <a:t>25-10-19</a:t>
            </a:fld>
            <a:endParaRPr lang="nl-NL"/>
          </a:p>
        </p:txBody>
      </p:sp>
      <p:sp>
        <p:nvSpPr>
          <p:cNvPr id="5" name="Footer Placeholder 4"/>
          <p:cNvSpPr>
            <a:spLocks noGrp="1"/>
          </p:cNvSpPr>
          <p:nvPr>
            <p:ph type="ftr" sz="quarter" idx="11"/>
          </p:nvPr>
        </p:nvSpPr>
        <p:spPr/>
        <p:txBody>
          <a:bodyPr/>
          <a:lstStyle/>
          <a:p>
            <a:endParaRPr lang="nl-NL"/>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492312B0-B934-4388-A05A-ACBFCAD18163}" type="slidenum">
              <a:rPr lang="nl-NL" smtClean="0"/>
              <a:t>‹nr.›</a:t>
            </a:fld>
            <a:endParaRPr lang="nl-NL"/>
          </a:p>
        </p:txBody>
      </p:sp>
    </p:spTree>
    <p:extLst>
      <p:ext uri="{BB962C8B-B14F-4D97-AF65-F5344CB8AC3E}">
        <p14:creationId xmlns:p14="http://schemas.microsoft.com/office/powerpoint/2010/main" val="2089195064"/>
      </p:ext>
    </p:extLst>
  </p:cSld>
  <p:clrMapOvr>
    <a:masterClrMapping/>
  </p:clrMapOvr>
  <p:transition spd="slow" advTm="6941">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C0A7A9B1-44AA-4D25-8B01-B35C8701214A}" type="datetimeFigureOut">
              <a:rPr lang="nl-NL" smtClean="0"/>
              <a:t>25-10-19</a:t>
            </a:fld>
            <a:endParaRPr lang="nl-NL"/>
          </a:p>
        </p:txBody>
      </p:sp>
      <p:sp>
        <p:nvSpPr>
          <p:cNvPr id="6" name="Footer Placeholder 5"/>
          <p:cNvSpPr>
            <a:spLocks noGrp="1"/>
          </p:cNvSpPr>
          <p:nvPr>
            <p:ph type="ftr" sz="quarter" idx="11"/>
          </p:nvPr>
        </p:nvSpPr>
        <p:spPr/>
        <p:txBody>
          <a:bodyPr/>
          <a:lstStyle/>
          <a:p>
            <a:endParaRPr lang="nl-NL"/>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492312B0-B934-4388-A05A-ACBFCAD18163}" type="slidenum">
              <a:rPr lang="nl-NL" smtClean="0"/>
              <a:t>‹nr.›</a:t>
            </a:fld>
            <a:endParaRPr lang="nl-NL"/>
          </a:p>
        </p:txBody>
      </p:sp>
    </p:spTree>
    <p:extLst>
      <p:ext uri="{BB962C8B-B14F-4D97-AF65-F5344CB8AC3E}">
        <p14:creationId xmlns:p14="http://schemas.microsoft.com/office/powerpoint/2010/main" val="2567296358"/>
      </p:ext>
    </p:extLst>
  </p:cSld>
  <p:clrMapOvr>
    <a:masterClrMapping/>
  </p:clrMapOvr>
  <p:transition spd="slow" advTm="6941">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de stijl te bewerken</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C0A7A9B1-44AA-4D25-8B01-B35C8701214A}" type="datetimeFigureOut">
              <a:rPr lang="nl-NL" smtClean="0"/>
              <a:t>25-10-19</a:t>
            </a:fld>
            <a:endParaRPr lang="nl-NL"/>
          </a:p>
        </p:txBody>
      </p:sp>
      <p:sp>
        <p:nvSpPr>
          <p:cNvPr id="8" name="Footer Placeholder 7"/>
          <p:cNvSpPr>
            <a:spLocks noGrp="1"/>
          </p:cNvSpPr>
          <p:nvPr>
            <p:ph type="ftr" sz="quarter" idx="11"/>
          </p:nvPr>
        </p:nvSpPr>
        <p:spPr/>
        <p:txBody>
          <a:bodyPr/>
          <a:lstStyle/>
          <a:p>
            <a:endParaRPr lang="nl-NL"/>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492312B0-B934-4388-A05A-ACBFCAD18163}" type="slidenum">
              <a:rPr lang="nl-NL" smtClean="0"/>
              <a:t>‹nr.›</a:t>
            </a:fld>
            <a:endParaRPr lang="nl-NL"/>
          </a:p>
        </p:txBody>
      </p:sp>
    </p:spTree>
    <p:extLst>
      <p:ext uri="{BB962C8B-B14F-4D97-AF65-F5344CB8AC3E}">
        <p14:creationId xmlns:p14="http://schemas.microsoft.com/office/powerpoint/2010/main" val="3542135919"/>
      </p:ext>
    </p:extLst>
  </p:cSld>
  <p:clrMapOvr>
    <a:masterClrMapping/>
  </p:clrMapOvr>
  <p:transition spd="slow" advTm="6941">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C0A7A9B1-44AA-4D25-8B01-B35C8701214A}" type="datetimeFigureOut">
              <a:rPr lang="nl-NL" smtClean="0"/>
              <a:t>25-10-19</a:t>
            </a:fld>
            <a:endParaRPr lang="nl-NL"/>
          </a:p>
        </p:txBody>
      </p:sp>
      <p:sp>
        <p:nvSpPr>
          <p:cNvPr id="4" name="Footer Placeholder 3"/>
          <p:cNvSpPr>
            <a:spLocks noGrp="1"/>
          </p:cNvSpPr>
          <p:nvPr>
            <p:ph type="ftr" sz="quarter" idx="11"/>
          </p:nvPr>
        </p:nvSpPr>
        <p:spPr/>
        <p:txBody>
          <a:bodyPr/>
          <a:lstStyle/>
          <a:p>
            <a:endParaRPr lang="nl-NL"/>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92312B0-B934-4388-A05A-ACBFCAD18163}" type="slidenum">
              <a:rPr lang="nl-NL" smtClean="0"/>
              <a:t>‹nr.›</a:t>
            </a:fld>
            <a:endParaRPr lang="nl-NL"/>
          </a:p>
        </p:txBody>
      </p:sp>
    </p:spTree>
    <p:extLst>
      <p:ext uri="{BB962C8B-B14F-4D97-AF65-F5344CB8AC3E}">
        <p14:creationId xmlns:p14="http://schemas.microsoft.com/office/powerpoint/2010/main" val="3283957138"/>
      </p:ext>
    </p:extLst>
  </p:cSld>
  <p:clrMapOvr>
    <a:masterClrMapping/>
  </p:clrMapOvr>
  <p:transition spd="slow" advTm="6941">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A7A9B1-44AA-4D25-8B01-B35C8701214A}" type="datetimeFigureOut">
              <a:rPr lang="nl-NL" smtClean="0"/>
              <a:t>25-10-19</a:t>
            </a:fld>
            <a:endParaRPr lang="nl-NL"/>
          </a:p>
        </p:txBody>
      </p:sp>
      <p:sp>
        <p:nvSpPr>
          <p:cNvPr id="3" name="Footer Placeholder 2"/>
          <p:cNvSpPr>
            <a:spLocks noGrp="1"/>
          </p:cNvSpPr>
          <p:nvPr>
            <p:ph type="ftr" sz="quarter" idx="11"/>
          </p:nvPr>
        </p:nvSpPr>
        <p:spPr/>
        <p:txBody>
          <a:bodyPr/>
          <a:lstStyle/>
          <a:p>
            <a:endParaRPr lang="nl-NL"/>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92312B0-B934-4388-A05A-ACBFCAD18163}" type="slidenum">
              <a:rPr lang="nl-NL" smtClean="0"/>
              <a:t>‹nr.›</a:t>
            </a:fld>
            <a:endParaRPr lang="nl-NL"/>
          </a:p>
        </p:txBody>
      </p:sp>
    </p:spTree>
    <p:extLst>
      <p:ext uri="{BB962C8B-B14F-4D97-AF65-F5344CB8AC3E}">
        <p14:creationId xmlns:p14="http://schemas.microsoft.com/office/powerpoint/2010/main" val="2434985410"/>
      </p:ext>
    </p:extLst>
  </p:cSld>
  <p:clrMapOvr>
    <a:masterClrMapping/>
  </p:clrMapOvr>
  <p:transition spd="slow" advTm="6941">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nl-NL"/>
              <a:t>Klik om de stijl te bewerken</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C0A7A9B1-44AA-4D25-8B01-B35C8701214A}" type="datetimeFigureOut">
              <a:rPr lang="nl-NL" smtClean="0"/>
              <a:t>25-10-19</a:t>
            </a:fld>
            <a:endParaRPr lang="nl-NL"/>
          </a:p>
        </p:txBody>
      </p:sp>
      <p:sp>
        <p:nvSpPr>
          <p:cNvPr id="6" name="Footer Placeholder 5"/>
          <p:cNvSpPr>
            <a:spLocks noGrp="1"/>
          </p:cNvSpPr>
          <p:nvPr>
            <p:ph type="ftr" sz="quarter" idx="11"/>
          </p:nvPr>
        </p:nvSpPr>
        <p:spPr/>
        <p:txBody>
          <a:bodyPr/>
          <a:lstStyle/>
          <a:p>
            <a:endParaRPr lang="nl-NL"/>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92312B0-B934-4388-A05A-ACBFCAD18163}" type="slidenum">
              <a:rPr lang="nl-NL" smtClean="0"/>
              <a:t>‹nr.›</a:t>
            </a:fld>
            <a:endParaRPr lang="nl-NL"/>
          </a:p>
        </p:txBody>
      </p:sp>
    </p:spTree>
    <p:extLst>
      <p:ext uri="{BB962C8B-B14F-4D97-AF65-F5344CB8AC3E}">
        <p14:creationId xmlns:p14="http://schemas.microsoft.com/office/powerpoint/2010/main" val="296654252"/>
      </p:ext>
    </p:extLst>
  </p:cSld>
  <p:clrMapOvr>
    <a:masterClrMapping/>
  </p:clrMapOvr>
  <p:transition spd="slow" advTm="6941">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C0A7A9B1-44AA-4D25-8B01-B35C8701214A}" type="datetimeFigureOut">
              <a:rPr lang="nl-NL" smtClean="0"/>
              <a:t>25-10-19</a:t>
            </a:fld>
            <a:endParaRPr lang="nl-NL"/>
          </a:p>
        </p:txBody>
      </p:sp>
      <p:sp>
        <p:nvSpPr>
          <p:cNvPr id="6" name="Footer Placeholder 5"/>
          <p:cNvSpPr>
            <a:spLocks noGrp="1"/>
          </p:cNvSpPr>
          <p:nvPr>
            <p:ph type="ftr" sz="quarter" idx="11"/>
          </p:nvPr>
        </p:nvSpPr>
        <p:spPr/>
        <p:txBody>
          <a:bodyPr/>
          <a:lstStyle/>
          <a:p>
            <a:endParaRPr lang="nl-NL"/>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92312B0-B934-4388-A05A-ACBFCAD18163}" type="slidenum">
              <a:rPr lang="nl-NL" smtClean="0"/>
              <a:t>‹nr.›</a:t>
            </a:fld>
            <a:endParaRPr lang="nl-NL"/>
          </a:p>
        </p:txBody>
      </p:sp>
    </p:spTree>
    <p:extLst>
      <p:ext uri="{BB962C8B-B14F-4D97-AF65-F5344CB8AC3E}">
        <p14:creationId xmlns:p14="http://schemas.microsoft.com/office/powerpoint/2010/main" val="421439361"/>
      </p:ext>
    </p:extLst>
  </p:cSld>
  <p:clrMapOvr>
    <a:masterClrMapping/>
  </p:clrMapOvr>
  <p:transition spd="slow" advTm="6941">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nl-NL"/>
              <a:t>Klik om de stijl te bewerken</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C0A7A9B1-44AA-4D25-8B01-B35C8701214A}" type="datetimeFigureOut">
              <a:rPr lang="nl-NL" smtClean="0"/>
              <a:t>25-10-19</a:t>
            </a:fld>
            <a:endParaRPr lang="nl-NL"/>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492312B0-B934-4388-A05A-ACBFCAD18163}" type="slidenum">
              <a:rPr lang="nl-NL" smtClean="0"/>
              <a:t>‹nr.›</a:t>
            </a:fld>
            <a:endParaRPr lang="nl-NL"/>
          </a:p>
        </p:txBody>
      </p:sp>
    </p:spTree>
    <p:extLst>
      <p:ext uri="{BB962C8B-B14F-4D97-AF65-F5344CB8AC3E}">
        <p14:creationId xmlns:p14="http://schemas.microsoft.com/office/powerpoint/2010/main" val="992545866"/>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Lst>
  <p:transition spd="slow" advTm="6941">
    <p:wipe dir="r"/>
  </p:transition>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image" Target="../media/image8.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7.png"/><Relationship Id="rId5" Type="http://schemas.openxmlformats.org/officeDocument/2006/relationships/hyperlink" Target="http://www.adventkerkrotterdamnoord.nl/" TargetMode="External"/><Relationship Id="rId4"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9"/>
        <p:cNvGrpSpPr/>
        <p:nvPr/>
      </p:nvGrpSpPr>
      <p:grpSpPr>
        <a:xfrm>
          <a:off x="0" y="0"/>
          <a:ext cx="0" cy="0"/>
          <a:chOff x="0" y="0"/>
          <a:chExt cx="0" cy="0"/>
        </a:xfrm>
      </p:grpSpPr>
      <p:sp>
        <p:nvSpPr>
          <p:cNvPr id="300" name="Google Shape;300;p39"/>
          <p:cNvSpPr txBox="1">
            <a:spLocks noGrp="1"/>
          </p:cNvSpPr>
          <p:nvPr>
            <p:ph type="body" idx="4294967295"/>
          </p:nvPr>
        </p:nvSpPr>
        <p:spPr>
          <a:xfrm>
            <a:off x="58189" y="2219498"/>
            <a:ext cx="9085811" cy="149684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6D1D6B"/>
              </a:buClr>
              <a:buSzPts val="6960"/>
              <a:buFont typeface="Arial"/>
              <a:buNone/>
            </a:pPr>
            <a:r>
              <a:rPr lang="nl-NL" sz="4800" b="1" i="0" u="none" strike="noStrike" cap="none" dirty="0">
                <a:solidFill>
                  <a:schemeClr val="accent1">
                    <a:lumMod val="75000"/>
                  </a:schemeClr>
                </a:solidFill>
                <a:latin typeface="Arial"/>
                <a:ea typeface="Arial"/>
                <a:cs typeface="Arial"/>
                <a:sym typeface="Arial"/>
              </a:rPr>
              <a:t>Wat kunt u de komende periode verwachten?</a:t>
            </a:r>
            <a:endParaRPr sz="1400" b="0" i="0" u="none" strike="noStrike" cap="none" dirty="0">
              <a:solidFill>
                <a:schemeClr val="accent1">
                  <a:lumMod val="75000"/>
                </a:schemeClr>
              </a:solidFill>
              <a:latin typeface="Arial"/>
              <a:ea typeface="Arial"/>
              <a:cs typeface="Arial"/>
              <a:sym typeface="Arial"/>
            </a:endParaRPr>
          </a:p>
        </p:txBody>
      </p:sp>
      <p:pic>
        <p:nvPicPr>
          <p:cNvPr id="301" name="Google Shape;301;p39" descr="C:\Users\Lemuel\AppData\Local\Temp\wz2e8c\Logo_met_onderschrift_rdam-noord_goud.png"/>
          <p:cNvPicPr preferRelativeResize="0"/>
          <p:nvPr/>
        </p:nvPicPr>
        <p:blipFill rotWithShape="1">
          <a:blip r:embed="rId5">
            <a:alphaModFix/>
          </a:blip>
          <a:srcRect/>
          <a:stretch/>
        </p:blipFill>
        <p:spPr>
          <a:xfrm>
            <a:off x="6660232" y="4725144"/>
            <a:ext cx="2017390" cy="1800349"/>
          </a:xfrm>
          <a:prstGeom prst="rect">
            <a:avLst/>
          </a:prstGeom>
          <a:noFill/>
          <a:ln>
            <a:noFill/>
          </a:ln>
          <a:effectLst>
            <a:outerShdw blurRad="292100" dist="139700" dir="2700000" algn="tl" rotWithShape="0">
              <a:srgbClr val="333333">
                <a:alpha val="63529"/>
              </a:srgbClr>
            </a:outerShdw>
          </a:effectLst>
        </p:spPr>
      </p:pic>
      <p:pic>
        <p:nvPicPr>
          <p:cNvPr id="2" name="Audiobestand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cSld>
  <p:clrMapOvr>
    <a:masterClrMapping/>
  </p:clrMapOvr>
  <p:transition spd="slow" advTm="504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B593D605-E8CB-1D4B-AC01-0AB832B41105}"/>
              </a:ext>
            </a:extLst>
          </p:cNvPr>
          <p:cNvPicPr>
            <a:picLocks noChangeAspect="1"/>
          </p:cNvPicPr>
          <p:nvPr/>
        </p:nvPicPr>
        <p:blipFill>
          <a:blip r:embed="rId2"/>
          <a:stretch>
            <a:fillRect/>
          </a:stretch>
        </p:blipFill>
        <p:spPr>
          <a:xfrm rot="10800000">
            <a:off x="-2172" y="3696512"/>
            <a:ext cx="9144000" cy="3249038"/>
          </a:xfrm>
          <a:prstGeom prst="rect">
            <a:avLst/>
          </a:prstGeom>
        </p:spPr>
      </p:pic>
      <p:sp>
        <p:nvSpPr>
          <p:cNvPr id="5" name="Rechthoek 4">
            <a:extLst>
              <a:ext uri="{FF2B5EF4-FFF2-40B4-BE49-F238E27FC236}">
                <a16:creationId xmlns:a16="http://schemas.microsoft.com/office/drawing/2014/main" id="{706A4806-46E5-DC43-9211-939E2C14C1A3}"/>
              </a:ext>
            </a:extLst>
          </p:cNvPr>
          <p:cNvSpPr/>
          <p:nvPr/>
        </p:nvSpPr>
        <p:spPr>
          <a:xfrm>
            <a:off x="0" y="158682"/>
            <a:ext cx="9144000" cy="40272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6C8E45FE-78EE-6C41-B39D-9414444D7C99}"/>
              </a:ext>
            </a:extLst>
          </p:cNvPr>
          <p:cNvPicPr>
            <a:picLocks noChangeAspect="1"/>
          </p:cNvPicPr>
          <p:nvPr/>
        </p:nvPicPr>
        <p:blipFill>
          <a:blip r:embed="rId3"/>
          <a:stretch>
            <a:fillRect/>
          </a:stretch>
        </p:blipFill>
        <p:spPr>
          <a:xfrm>
            <a:off x="0" y="-40213"/>
            <a:ext cx="9144000" cy="3045655"/>
          </a:xfrm>
          <a:prstGeom prst="rect">
            <a:avLst/>
          </a:prstGeom>
        </p:spPr>
      </p:pic>
      <p:sp>
        <p:nvSpPr>
          <p:cNvPr id="2" name="Titel 1">
            <a:extLst>
              <a:ext uri="{FF2B5EF4-FFF2-40B4-BE49-F238E27FC236}">
                <a16:creationId xmlns:a16="http://schemas.microsoft.com/office/drawing/2014/main" id="{84EB8CCB-70D2-F445-83FB-DE67F64E748E}"/>
              </a:ext>
            </a:extLst>
          </p:cNvPr>
          <p:cNvSpPr>
            <a:spLocks noGrp="1"/>
          </p:cNvSpPr>
          <p:nvPr>
            <p:ph type="title"/>
          </p:nvPr>
        </p:nvSpPr>
        <p:spPr>
          <a:xfrm>
            <a:off x="814050" y="2517842"/>
            <a:ext cx="7515900" cy="3048000"/>
          </a:xfrm>
        </p:spPr>
        <p:txBody>
          <a:bodyPr>
            <a:normAutofit fontScale="90000"/>
          </a:bodyPr>
          <a:lstStyle/>
          <a:p>
            <a:r>
              <a:rPr lang="nl-NL" sz="4000" b="1" dirty="0">
                <a:solidFill>
                  <a:srgbClr val="00B050"/>
                </a:solidFill>
              </a:rPr>
              <a:t>Programma:</a:t>
            </a:r>
            <a:br>
              <a:rPr lang="nl-NL" dirty="0"/>
            </a:br>
            <a:r>
              <a:rPr lang="nl-NL" dirty="0">
                <a:solidFill>
                  <a:srgbClr val="FF0000"/>
                </a:solidFill>
              </a:rPr>
              <a:t>18.00-19.00u </a:t>
            </a:r>
            <a:r>
              <a:rPr lang="nl-NL" dirty="0"/>
              <a:t> Warme maaltijd </a:t>
            </a:r>
            <a:br>
              <a:rPr lang="nl-NL" dirty="0"/>
            </a:br>
            <a:r>
              <a:rPr lang="nl-NL" dirty="0"/>
              <a:t>(vooraf te reserveren, prijs volgt)</a:t>
            </a:r>
            <a:br>
              <a:rPr lang="nl-NL" dirty="0"/>
            </a:br>
            <a:r>
              <a:rPr lang="nl-NL" dirty="0">
                <a:solidFill>
                  <a:srgbClr val="FF0000"/>
                </a:solidFill>
              </a:rPr>
              <a:t>19.00 - 19.30u </a:t>
            </a:r>
            <a:r>
              <a:rPr lang="nl-NL" dirty="0"/>
              <a:t> Inloop met gratis welkomstdrankje</a:t>
            </a:r>
            <a:br>
              <a:rPr lang="nl-NL" dirty="0"/>
            </a:br>
            <a:r>
              <a:rPr lang="nl-NL" dirty="0">
                <a:solidFill>
                  <a:srgbClr val="FF0000"/>
                </a:solidFill>
              </a:rPr>
              <a:t>19.30u  Aanvang benefietavond</a:t>
            </a:r>
            <a:br>
              <a:rPr lang="nl-NL" dirty="0"/>
            </a:br>
            <a:br>
              <a:rPr lang="nl-NL" dirty="0"/>
            </a:br>
            <a:br>
              <a:rPr lang="nl-NL" dirty="0"/>
            </a:br>
            <a:br>
              <a:rPr lang="nl-NL" dirty="0"/>
            </a:br>
            <a:br>
              <a:rPr lang="nl-NL" dirty="0"/>
            </a:br>
            <a:br>
              <a:rPr lang="nl-NL" dirty="0"/>
            </a:br>
            <a:endParaRPr lang="nl-NL" dirty="0"/>
          </a:p>
        </p:txBody>
      </p:sp>
      <p:sp>
        <p:nvSpPr>
          <p:cNvPr id="3" name="Tekstvak 2">
            <a:extLst>
              <a:ext uri="{FF2B5EF4-FFF2-40B4-BE49-F238E27FC236}">
                <a16:creationId xmlns:a16="http://schemas.microsoft.com/office/drawing/2014/main" id="{897FC01C-0FEB-794C-AFE9-744B6CAE7B50}"/>
              </a:ext>
            </a:extLst>
          </p:cNvPr>
          <p:cNvSpPr txBox="1"/>
          <p:nvPr/>
        </p:nvSpPr>
        <p:spPr>
          <a:xfrm>
            <a:off x="143743" y="6117964"/>
            <a:ext cx="4533090" cy="646331"/>
          </a:xfrm>
          <a:prstGeom prst="rect">
            <a:avLst/>
          </a:prstGeom>
          <a:noFill/>
        </p:spPr>
        <p:txBody>
          <a:bodyPr wrap="square" rtlCol="0">
            <a:spAutoFit/>
          </a:bodyPr>
          <a:lstStyle/>
          <a:p>
            <a:r>
              <a:rPr lang="nl-NL" dirty="0">
                <a:solidFill>
                  <a:schemeClr val="bg1"/>
                </a:solidFill>
              </a:rPr>
              <a:t>Kleed u feestelijk</a:t>
            </a:r>
            <a:br>
              <a:rPr lang="nl-NL" dirty="0">
                <a:solidFill>
                  <a:schemeClr val="bg1"/>
                </a:solidFill>
              </a:rPr>
            </a:br>
            <a:r>
              <a:rPr lang="nl-NL" dirty="0">
                <a:solidFill>
                  <a:schemeClr val="bg1"/>
                </a:solidFill>
              </a:rPr>
              <a:t>en neem familie en vrienden mee!</a:t>
            </a:r>
          </a:p>
        </p:txBody>
      </p:sp>
      <p:sp>
        <p:nvSpPr>
          <p:cNvPr id="7" name="Tekstvak 6">
            <a:extLst>
              <a:ext uri="{FF2B5EF4-FFF2-40B4-BE49-F238E27FC236}">
                <a16:creationId xmlns:a16="http://schemas.microsoft.com/office/drawing/2014/main" id="{23481FF3-6C10-D744-9260-88DA208A639B}"/>
              </a:ext>
            </a:extLst>
          </p:cNvPr>
          <p:cNvSpPr txBox="1"/>
          <p:nvPr/>
        </p:nvSpPr>
        <p:spPr>
          <a:xfrm>
            <a:off x="5369668" y="6210298"/>
            <a:ext cx="2709396" cy="461665"/>
          </a:xfrm>
          <a:prstGeom prst="rect">
            <a:avLst/>
          </a:prstGeom>
          <a:noFill/>
        </p:spPr>
        <p:txBody>
          <a:bodyPr wrap="none" rtlCol="0">
            <a:spAutoFit/>
          </a:bodyPr>
          <a:lstStyle/>
          <a:p>
            <a:r>
              <a:rPr lang="nl-NL" sz="2400" dirty="0">
                <a:solidFill>
                  <a:schemeClr val="bg1"/>
                </a:solidFill>
              </a:rPr>
              <a:t>toegang GRATIS</a:t>
            </a:r>
            <a:r>
              <a:rPr lang="nl-NL" sz="2400" dirty="0">
                <a:solidFill>
                  <a:srgbClr val="FF0000"/>
                </a:solidFill>
              </a:rPr>
              <a:t>.</a:t>
            </a:r>
            <a:endParaRPr lang="nl-NL" sz="2400" dirty="0"/>
          </a:p>
        </p:txBody>
      </p:sp>
    </p:spTree>
    <p:extLst>
      <p:ext uri="{BB962C8B-B14F-4D97-AF65-F5344CB8AC3E}">
        <p14:creationId xmlns:p14="http://schemas.microsoft.com/office/powerpoint/2010/main" val="3247218229"/>
      </p:ext>
    </p:extLst>
  </p:cSld>
  <p:clrMapOvr>
    <a:masterClrMapping/>
  </p:clrMapOvr>
  <p:transition spd="slow" advTm="6941">
    <p:wipe dir="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0"/>
        <p:cNvGrpSpPr/>
        <p:nvPr/>
      </p:nvGrpSpPr>
      <p:grpSpPr>
        <a:xfrm>
          <a:off x="0" y="0"/>
          <a:ext cx="0" cy="0"/>
          <a:chOff x="0" y="0"/>
          <a:chExt cx="0" cy="0"/>
        </a:xfrm>
      </p:grpSpPr>
      <p:sp>
        <p:nvSpPr>
          <p:cNvPr id="371" name="Google Shape;371;p50"/>
          <p:cNvSpPr/>
          <p:nvPr/>
        </p:nvSpPr>
        <p:spPr>
          <a:xfrm>
            <a:off x="611560" y="260648"/>
            <a:ext cx="8280920" cy="575542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dirty="0">
              <a:solidFill>
                <a:srgbClr val="1A1A1A"/>
              </a:solidFill>
              <a:latin typeface="Arial" panose="020B0604020202020204" pitchFamily="34" charset="0"/>
              <a:ea typeface="Arimo"/>
              <a:cs typeface="Arial" panose="020B0604020202020204" pitchFamily="34" charset="0"/>
              <a:sym typeface="Arimo"/>
            </a:endParaRPr>
          </a:p>
          <a:p>
            <a:pPr marL="0" marR="0" lvl="0" indent="0" algn="ctr" rtl="0">
              <a:lnSpc>
                <a:spcPct val="100000"/>
              </a:lnSpc>
              <a:spcBef>
                <a:spcPts val="0"/>
              </a:spcBef>
              <a:spcAft>
                <a:spcPts val="0"/>
              </a:spcAft>
              <a:buClr>
                <a:srgbClr val="000000"/>
              </a:buClr>
              <a:buSzPts val="8800"/>
              <a:buFont typeface="Arial"/>
              <a:buNone/>
            </a:pPr>
            <a:r>
              <a:rPr lang="nl-NL" sz="4400" b="1" i="0" u="none" strike="noStrike" cap="none" dirty="0">
                <a:solidFill>
                  <a:schemeClr val="accent1">
                    <a:lumMod val="75000"/>
                  </a:schemeClr>
                </a:solidFill>
                <a:latin typeface="Arial" panose="020B0604020202020204" pitchFamily="34" charset="0"/>
                <a:ea typeface="Arimo"/>
                <a:cs typeface="Arial" panose="020B0604020202020204" pitchFamily="34" charset="0"/>
                <a:sym typeface="Arimo"/>
              </a:rPr>
              <a:t>Secretariaat</a:t>
            </a:r>
          </a:p>
          <a:p>
            <a:pPr marL="0" marR="0" lvl="0" indent="0" algn="ctr" rtl="0">
              <a:lnSpc>
                <a:spcPct val="100000"/>
              </a:lnSpc>
              <a:spcBef>
                <a:spcPts val="0"/>
              </a:spcBef>
              <a:spcAft>
                <a:spcPts val="0"/>
              </a:spcAft>
              <a:buClr>
                <a:srgbClr val="000000"/>
              </a:buClr>
              <a:buSzPts val="8800"/>
              <a:buFont typeface="Arial"/>
              <a:buNone/>
            </a:pPr>
            <a:endParaRPr sz="4400" b="0" i="0" u="none" strike="noStrike" cap="none" dirty="0">
              <a:solidFill>
                <a:schemeClr val="accent3"/>
              </a:solidFill>
              <a:latin typeface="Arial" panose="020B0604020202020204" pitchFamily="34" charset="0"/>
              <a:ea typeface="Arial"/>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2800"/>
              <a:buFont typeface="Arial"/>
              <a:buNone/>
            </a:pPr>
            <a:r>
              <a:rPr lang="nl-NL" sz="2800" b="0" i="0" u="none" strike="noStrike" cap="none" dirty="0">
                <a:solidFill>
                  <a:srgbClr val="1A1A1A"/>
                </a:solidFill>
                <a:latin typeface="Arial" panose="020B0604020202020204" pitchFamily="34" charset="0"/>
                <a:ea typeface="Arimo"/>
                <a:cs typeface="Arial" panose="020B0604020202020204" pitchFamily="34" charset="0"/>
                <a:sym typeface="Arimo"/>
              </a:rPr>
              <a:t>Verhuizing?</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2800"/>
              <a:buFont typeface="Arial"/>
              <a:buNone/>
            </a:pPr>
            <a:r>
              <a:rPr lang="nl-NL" sz="2800" b="0" i="0" u="none" strike="noStrike" cap="none" dirty="0">
                <a:solidFill>
                  <a:srgbClr val="1A1A1A"/>
                </a:solidFill>
                <a:latin typeface="Arial" panose="020B0604020202020204" pitchFamily="34" charset="0"/>
                <a:ea typeface="Arimo"/>
                <a:cs typeface="Arial" panose="020B0604020202020204" pitchFamily="34" charset="0"/>
                <a:sym typeface="Arimo"/>
              </a:rPr>
              <a:t>Gezinsuitbreiding?</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2800"/>
              <a:buFont typeface="Arial"/>
              <a:buNone/>
            </a:pPr>
            <a:r>
              <a:rPr lang="nl-NL" sz="2800" b="0" i="0" u="none" strike="noStrike" cap="none" dirty="0">
                <a:solidFill>
                  <a:srgbClr val="1A1A1A"/>
                </a:solidFill>
                <a:latin typeface="Arial" panose="020B0604020202020204" pitchFamily="34" charset="0"/>
                <a:ea typeface="Arimo"/>
                <a:cs typeface="Arial" panose="020B0604020202020204" pitchFamily="34" charset="0"/>
                <a:sym typeface="Arimo"/>
              </a:rPr>
              <a:t>Wijzigt er iets in uw persoonlijke gegevens?</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2800"/>
              <a:buFont typeface="Arial"/>
              <a:buNone/>
            </a:pPr>
            <a:endParaRPr sz="2800" b="0" i="0" u="none" strike="noStrike" cap="none" dirty="0">
              <a:solidFill>
                <a:srgbClr val="1A1A1A"/>
              </a:solidFill>
              <a:latin typeface="Arial" panose="020B0604020202020204" pitchFamily="34" charset="0"/>
              <a:ea typeface="Arimo"/>
              <a:cs typeface="Arial" panose="020B0604020202020204" pitchFamily="34" charset="0"/>
              <a:sym typeface="Arimo"/>
            </a:endParaRPr>
          </a:p>
          <a:p>
            <a:pPr marL="0" marR="0" lvl="0" indent="0" algn="ctr" rtl="0">
              <a:lnSpc>
                <a:spcPct val="100000"/>
              </a:lnSpc>
              <a:spcBef>
                <a:spcPts val="0"/>
              </a:spcBef>
              <a:spcAft>
                <a:spcPts val="0"/>
              </a:spcAft>
              <a:buClr>
                <a:srgbClr val="000000"/>
              </a:buClr>
              <a:buSzPts val="2800"/>
              <a:buFont typeface="Arial"/>
              <a:buNone/>
            </a:pPr>
            <a:endParaRPr sz="2800" b="0" i="0" u="none" strike="noStrike" cap="none" dirty="0">
              <a:solidFill>
                <a:srgbClr val="1A1A1A"/>
              </a:solidFill>
              <a:latin typeface="Arial" panose="020B0604020202020204" pitchFamily="34" charset="0"/>
              <a:ea typeface="Arimo"/>
              <a:cs typeface="Arial" panose="020B0604020202020204" pitchFamily="34" charset="0"/>
              <a:sym typeface="Arimo"/>
            </a:endParaRPr>
          </a:p>
          <a:p>
            <a:pPr marL="0" marR="0" lvl="0" indent="0" algn="ctr" rtl="0">
              <a:lnSpc>
                <a:spcPct val="100000"/>
              </a:lnSpc>
              <a:spcBef>
                <a:spcPts val="0"/>
              </a:spcBef>
              <a:spcAft>
                <a:spcPts val="0"/>
              </a:spcAft>
              <a:buClr>
                <a:srgbClr val="000000"/>
              </a:buClr>
              <a:buSzPts val="2800"/>
              <a:buFont typeface="Arial"/>
              <a:buNone/>
            </a:pPr>
            <a:r>
              <a:rPr lang="nl-NL" sz="2800" b="0" i="0" u="none" strike="noStrike" cap="none" dirty="0">
                <a:solidFill>
                  <a:srgbClr val="1A1A1A"/>
                </a:solidFill>
                <a:latin typeface="Arial" panose="020B0604020202020204" pitchFamily="34" charset="0"/>
                <a:ea typeface="Arimo"/>
                <a:cs typeface="Arial" panose="020B0604020202020204" pitchFamily="34" charset="0"/>
                <a:sym typeface="Arimo"/>
              </a:rPr>
              <a:t>Geef dit a.u.b. door aan het secretariaat via </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2800"/>
              <a:buFont typeface="Arial"/>
              <a:buNone/>
            </a:pPr>
            <a:r>
              <a:rPr lang="nl-NL" sz="2800" b="0" i="0" u="none" strike="noStrike" cap="none" dirty="0">
                <a:solidFill>
                  <a:srgbClr val="1A1A1A"/>
                </a:solidFill>
                <a:latin typeface="Arial" panose="020B0604020202020204" pitchFamily="34" charset="0"/>
                <a:ea typeface="Arimo"/>
                <a:cs typeface="Arial" panose="020B0604020202020204" pitchFamily="34" charset="0"/>
                <a:sym typeface="Arimo"/>
              </a:rPr>
              <a:t>ons e-mailadres:</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2800"/>
              <a:buFont typeface="Arial"/>
              <a:buNone/>
            </a:pPr>
            <a:endParaRPr sz="2800" b="0" i="0" u="none" strike="noStrike" cap="none" dirty="0">
              <a:solidFill>
                <a:srgbClr val="1A1A1A"/>
              </a:solidFill>
              <a:latin typeface="Arial" panose="020B0604020202020204" pitchFamily="34" charset="0"/>
              <a:ea typeface="Arimo"/>
              <a:cs typeface="Arial" panose="020B0604020202020204" pitchFamily="34" charset="0"/>
              <a:sym typeface="Arimo"/>
            </a:endParaRPr>
          </a:p>
          <a:p>
            <a:pPr marL="0" marR="0" lvl="0" indent="0" algn="ctr" rtl="0">
              <a:lnSpc>
                <a:spcPct val="100000"/>
              </a:lnSpc>
              <a:spcBef>
                <a:spcPts val="0"/>
              </a:spcBef>
              <a:spcAft>
                <a:spcPts val="0"/>
              </a:spcAft>
              <a:buClr>
                <a:srgbClr val="000000"/>
              </a:buClr>
              <a:buSzPts val="2800"/>
              <a:buFont typeface="Arial"/>
              <a:buNone/>
            </a:pPr>
            <a:r>
              <a:rPr lang="nl-NL" sz="2800" b="0" i="0" u="sng" strike="noStrike" cap="none" dirty="0">
                <a:solidFill>
                  <a:schemeClr val="accent1">
                    <a:lumMod val="75000"/>
                  </a:schemeClr>
                </a:solidFill>
                <a:latin typeface="Arial" panose="020B0604020202020204" pitchFamily="34" charset="0"/>
                <a:ea typeface="Arimo"/>
                <a:cs typeface="Arial" panose="020B0604020202020204" pitchFamily="34" charset="0"/>
                <a:sym typeface="Arimo"/>
              </a:rPr>
              <a:t>Secretariaat.rotterdamnoord@gmail.com</a:t>
            </a:r>
            <a:endParaRPr sz="2800" b="0" i="0" u="none" strike="noStrike" cap="none" dirty="0">
              <a:solidFill>
                <a:schemeClr val="accent1">
                  <a:lumMod val="75000"/>
                </a:schemeClr>
              </a:solidFill>
              <a:latin typeface="Arial" panose="020B0604020202020204" pitchFamily="34" charset="0"/>
              <a:ea typeface="Algerian"/>
              <a:cs typeface="Arial" panose="020B0604020202020204" pitchFamily="34" charset="0"/>
              <a:sym typeface="Algerian"/>
            </a:endParaRPr>
          </a:p>
        </p:txBody>
      </p:sp>
      <p:pic>
        <p:nvPicPr>
          <p:cNvPr id="2" name="Audiobestand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cSld>
  <p:clrMapOvr>
    <a:masterClrMapping/>
  </p:clrMapOvr>
  <p:transition spd="slow" advTm="9481">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6"/>
        <p:cNvGrpSpPr/>
        <p:nvPr/>
      </p:nvGrpSpPr>
      <p:grpSpPr>
        <a:xfrm>
          <a:off x="0" y="0"/>
          <a:ext cx="0" cy="0"/>
          <a:chOff x="0" y="0"/>
          <a:chExt cx="0" cy="0"/>
        </a:xfrm>
      </p:grpSpPr>
      <p:pic>
        <p:nvPicPr>
          <p:cNvPr id="377" name="Google Shape;377;p51" descr="C:\Users\Lemuel\AppData\Local\Temp\wz2e8c\Logo_met_onderschrift_rdam-noord_goud.png"/>
          <p:cNvPicPr preferRelativeResize="0"/>
          <p:nvPr/>
        </p:nvPicPr>
        <p:blipFill rotWithShape="1">
          <a:blip r:embed="rId5">
            <a:alphaModFix/>
          </a:blip>
          <a:srcRect/>
          <a:stretch/>
        </p:blipFill>
        <p:spPr>
          <a:xfrm>
            <a:off x="6588224" y="5414556"/>
            <a:ext cx="1687512" cy="1381125"/>
          </a:xfrm>
          <a:prstGeom prst="rect">
            <a:avLst/>
          </a:prstGeom>
          <a:noFill/>
          <a:ln>
            <a:noFill/>
          </a:ln>
          <a:effectLst>
            <a:outerShdw blurRad="292100" dist="139700" dir="2700000" algn="tl" rotWithShape="0">
              <a:srgbClr val="333333">
                <a:alpha val="63529"/>
              </a:srgbClr>
            </a:outerShdw>
          </a:effectLst>
        </p:spPr>
      </p:pic>
      <p:sp>
        <p:nvSpPr>
          <p:cNvPr id="378" name="Google Shape;378;p51"/>
          <p:cNvSpPr txBox="1"/>
          <p:nvPr/>
        </p:nvSpPr>
        <p:spPr>
          <a:xfrm>
            <a:off x="771117" y="1025352"/>
            <a:ext cx="8074984" cy="583264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3900"/>
              <a:buFont typeface="Noto Sans Symbols"/>
              <a:buNone/>
            </a:pPr>
            <a:r>
              <a:rPr lang="nl-NL" sz="3900" b="0" i="0" u="none" strike="noStrike" cap="none" dirty="0">
                <a:solidFill>
                  <a:schemeClr val="accent1">
                    <a:lumMod val="75000"/>
                  </a:schemeClr>
                </a:solidFill>
                <a:latin typeface="Source Sans Pro"/>
                <a:ea typeface="Source Sans Pro"/>
                <a:cs typeface="Source Sans Pro"/>
                <a:sym typeface="Source Sans Pro"/>
              </a:rPr>
              <a:t>Heeft u zelf mededelingen die u wilt laten projecteren?</a:t>
            </a:r>
            <a:endParaRPr sz="1400" b="0" i="0" u="none" strike="noStrike" cap="none" dirty="0">
              <a:solidFill>
                <a:schemeClr val="accent1">
                  <a:lumMod val="75000"/>
                </a:schemeClr>
              </a:solidFill>
              <a:latin typeface="Arial"/>
              <a:ea typeface="Arial"/>
              <a:cs typeface="Arial"/>
              <a:sym typeface="Arial"/>
            </a:endParaRPr>
          </a:p>
          <a:p>
            <a:pPr marL="0" marR="0" lvl="0" indent="0" algn="ctr" rtl="0">
              <a:lnSpc>
                <a:spcPct val="100000"/>
              </a:lnSpc>
              <a:spcBef>
                <a:spcPts val="2000"/>
              </a:spcBef>
              <a:spcAft>
                <a:spcPts val="0"/>
              </a:spcAft>
              <a:buClr>
                <a:schemeClr val="lt1"/>
              </a:buClr>
              <a:buSzPts val="2000"/>
              <a:buFont typeface="Noto Sans Symbols"/>
              <a:buNone/>
            </a:pPr>
            <a:endParaRPr sz="2000" b="0" i="0" u="none" strike="noStrike" cap="none" dirty="0">
              <a:latin typeface="Source Sans Pro"/>
              <a:ea typeface="Source Sans Pro"/>
              <a:cs typeface="Source Sans Pro"/>
              <a:sym typeface="Source Sans Pro"/>
            </a:endParaRPr>
          </a:p>
          <a:p>
            <a:pPr marL="0" marR="0" lvl="0" indent="0" algn="ctr" rtl="0">
              <a:lnSpc>
                <a:spcPct val="100000"/>
              </a:lnSpc>
              <a:spcBef>
                <a:spcPts val="2000"/>
              </a:spcBef>
              <a:spcAft>
                <a:spcPts val="0"/>
              </a:spcAft>
              <a:buClr>
                <a:srgbClr val="7030A0"/>
              </a:buClr>
              <a:buSzPts val="3900"/>
              <a:buFont typeface="Noto Sans Symbols"/>
              <a:buNone/>
            </a:pPr>
            <a:r>
              <a:rPr lang="nl-NL" sz="3900" b="0" i="0" u="none" strike="noStrike" cap="none" dirty="0">
                <a:latin typeface="Source Sans Pro"/>
                <a:ea typeface="Source Sans Pro"/>
                <a:cs typeface="Source Sans Pro"/>
                <a:sym typeface="Source Sans Pro"/>
              </a:rPr>
              <a:t>Stuur dan een e-mail </a:t>
            </a:r>
            <a:r>
              <a:rPr lang="nl-NL" sz="4800" b="0" i="0" strike="noStrike" cap="none" dirty="0">
                <a:latin typeface="Source Sans Pro"/>
                <a:ea typeface="Source Sans Pro"/>
                <a:cs typeface="Source Sans Pro"/>
                <a:sym typeface="Source Sans Pro"/>
              </a:rPr>
              <a:t>vóór</a:t>
            </a:r>
            <a:r>
              <a:rPr lang="nl-NL" sz="3900" b="0" i="0" u="none" strike="noStrike" cap="none" dirty="0">
                <a:latin typeface="Source Sans Pro"/>
                <a:ea typeface="Source Sans Pro"/>
                <a:cs typeface="Source Sans Pro"/>
                <a:sym typeface="Source Sans Pro"/>
              </a:rPr>
              <a:t> woensdag met informatie naar:</a:t>
            </a:r>
            <a:endParaRPr sz="1400" b="0" i="0" u="none" strike="noStrike" cap="none" dirty="0">
              <a:latin typeface="Arial"/>
              <a:ea typeface="Arial"/>
              <a:cs typeface="Arial"/>
              <a:sym typeface="Arial"/>
            </a:endParaRPr>
          </a:p>
          <a:p>
            <a:pPr marL="0" marR="0" lvl="0" indent="0" algn="ctr" rtl="0">
              <a:lnSpc>
                <a:spcPct val="100000"/>
              </a:lnSpc>
              <a:spcBef>
                <a:spcPts val="2000"/>
              </a:spcBef>
              <a:spcAft>
                <a:spcPts val="0"/>
              </a:spcAft>
              <a:buClr>
                <a:srgbClr val="FF0000"/>
              </a:buClr>
              <a:buSzPts val="2800"/>
              <a:buFont typeface="Noto Sans Symbols"/>
              <a:buNone/>
            </a:pPr>
            <a:r>
              <a:rPr lang="nl-NL" sz="2800" b="1" i="0" u="none" strike="noStrike" cap="none" dirty="0">
                <a:solidFill>
                  <a:schemeClr val="accent1">
                    <a:lumMod val="75000"/>
                  </a:schemeClr>
                </a:solidFill>
                <a:latin typeface="Arial"/>
                <a:ea typeface="Arial"/>
                <a:cs typeface="Arial"/>
                <a:sym typeface="Arial"/>
              </a:rPr>
              <a:t>Beamermededelingen.rdam.nrd@gmail.com</a:t>
            </a:r>
            <a:endParaRPr sz="2800" b="1" i="0" u="none" strike="noStrike" cap="none" dirty="0">
              <a:solidFill>
                <a:schemeClr val="accent1">
                  <a:lumMod val="75000"/>
                </a:schemeClr>
              </a:solidFill>
              <a:latin typeface="Arial"/>
              <a:ea typeface="Arial"/>
              <a:cs typeface="Arial"/>
              <a:sym typeface="Arial"/>
            </a:endParaRPr>
          </a:p>
          <a:p>
            <a:pPr marL="282575" marR="0" lvl="0" indent="-282575" algn="ctr" rtl="0">
              <a:lnSpc>
                <a:spcPct val="100000"/>
              </a:lnSpc>
              <a:spcBef>
                <a:spcPts val="2000"/>
              </a:spcBef>
              <a:spcAft>
                <a:spcPts val="0"/>
              </a:spcAft>
              <a:buClr>
                <a:schemeClr val="lt1"/>
              </a:buClr>
              <a:buSzPts val="2200"/>
              <a:buFont typeface="Arial"/>
              <a:buNone/>
            </a:pPr>
            <a:endParaRPr sz="2200" b="1" i="0" u="none" strike="noStrike" cap="none" dirty="0">
              <a:solidFill>
                <a:schemeClr val="lt1"/>
              </a:solidFill>
              <a:latin typeface="Source Sans Pro"/>
              <a:ea typeface="Source Sans Pro"/>
              <a:cs typeface="Source Sans Pro"/>
              <a:sym typeface="Source Sans Pro"/>
            </a:endParaRPr>
          </a:p>
        </p:txBody>
      </p:sp>
      <p:pic>
        <p:nvPicPr>
          <p:cNvPr id="2" name="Audiobestand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cSld>
  <p:clrMapOvr>
    <a:masterClrMapping/>
  </p:clrMapOvr>
  <p:transition spd="slow" advTm="6972">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3"/>
        <p:cNvGrpSpPr/>
        <p:nvPr/>
      </p:nvGrpSpPr>
      <p:grpSpPr>
        <a:xfrm>
          <a:off x="0" y="0"/>
          <a:ext cx="0" cy="0"/>
          <a:chOff x="0" y="0"/>
          <a:chExt cx="0" cy="0"/>
        </a:xfrm>
      </p:grpSpPr>
      <p:sp>
        <p:nvSpPr>
          <p:cNvPr id="384" name="Google Shape;384;p52"/>
          <p:cNvSpPr txBox="1">
            <a:spLocks noGrp="1"/>
          </p:cNvSpPr>
          <p:nvPr>
            <p:ph type="title"/>
          </p:nvPr>
        </p:nvSpPr>
        <p:spPr>
          <a:xfrm>
            <a:off x="1152128" y="2745308"/>
            <a:ext cx="7236296"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6D1D6B"/>
              </a:buClr>
              <a:buSzPts val="3600"/>
              <a:buFont typeface="Source Sans Pro"/>
              <a:buNone/>
            </a:pPr>
            <a:br>
              <a:rPr lang="nl-NL" sz="3600" b="1" i="0" u="none" strike="noStrike" cap="none" dirty="0">
                <a:solidFill>
                  <a:srgbClr val="6D1D6B"/>
                </a:solidFill>
                <a:latin typeface="Source Sans Pro"/>
                <a:ea typeface="Source Sans Pro"/>
                <a:cs typeface="Source Sans Pro"/>
                <a:sym typeface="Source Sans Pro"/>
              </a:rPr>
            </a:br>
            <a:r>
              <a:rPr lang="nl-NL" sz="3600" i="0" u="none" strike="noStrike" cap="none" dirty="0">
                <a:solidFill>
                  <a:schemeClr val="tx1"/>
                </a:solidFill>
                <a:latin typeface="Source Sans Pro"/>
                <a:ea typeface="Source Sans Pro"/>
                <a:cs typeface="Source Sans Pro"/>
                <a:sym typeface="Source Sans Pro"/>
              </a:rPr>
              <a:t>Meer informatie over onze </a:t>
            </a:r>
            <a:br>
              <a:rPr lang="nl-NL" sz="3600" i="0" u="none" strike="noStrike" cap="none" dirty="0">
                <a:solidFill>
                  <a:schemeClr val="tx1"/>
                </a:solidFill>
                <a:latin typeface="Source Sans Pro"/>
                <a:ea typeface="Source Sans Pro"/>
                <a:cs typeface="Source Sans Pro"/>
                <a:sym typeface="Source Sans Pro"/>
              </a:rPr>
            </a:br>
            <a:r>
              <a:rPr lang="nl-NL" sz="3600" i="0" u="none" strike="noStrike" cap="none" dirty="0">
                <a:solidFill>
                  <a:schemeClr val="tx1"/>
                </a:solidFill>
                <a:latin typeface="Source Sans Pro"/>
                <a:ea typeface="Source Sans Pro"/>
                <a:cs typeface="Source Sans Pro"/>
                <a:sym typeface="Source Sans Pro"/>
              </a:rPr>
              <a:t>Gemeente ?</a:t>
            </a:r>
            <a:endParaRPr dirty="0">
              <a:solidFill>
                <a:schemeClr val="tx1"/>
              </a:solidFill>
            </a:endParaRPr>
          </a:p>
        </p:txBody>
      </p:sp>
      <p:sp>
        <p:nvSpPr>
          <p:cNvPr id="385" name="Google Shape;385;p52"/>
          <p:cNvSpPr txBox="1">
            <a:spLocks noGrp="1"/>
          </p:cNvSpPr>
          <p:nvPr>
            <p:ph sz="half" idx="1"/>
          </p:nvPr>
        </p:nvSpPr>
        <p:spPr>
          <a:xfrm>
            <a:off x="413792" y="4293096"/>
            <a:ext cx="8712968" cy="194421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6D1D6B"/>
              </a:buClr>
              <a:buSzPts val="4640"/>
              <a:buFont typeface="Arial"/>
              <a:buNone/>
            </a:pPr>
            <a:r>
              <a:rPr lang="nl-NL" sz="2400" i="0" u="none" strike="noStrike" cap="none" dirty="0">
                <a:solidFill>
                  <a:schemeClr val="tx1"/>
                </a:solidFill>
                <a:latin typeface="Source Sans Pro"/>
                <a:ea typeface="Source Sans Pro"/>
                <a:cs typeface="Source Sans Pro"/>
                <a:sym typeface="Source Sans Pro"/>
              </a:rPr>
              <a:t>Kijk op de website:</a:t>
            </a:r>
            <a:br>
              <a:rPr lang="nl-NL" sz="3200" b="1" i="0" u="none" strike="noStrike" cap="none" dirty="0">
                <a:solidFill>
                  <a:srgbClr val="3F3F3F"/>
                </a:solidFill>
                <a:latin typeface="Source Sans Pro"/>
                <a:ea typeface="Source Sans Pro"/>
                <a:cs typeface="Source Sans Pro"/>
                <a:sym typeface="Source Sans Pro"/>
              </a:rPr>
            </a:br>
            <a:r>
              <a:rPr lang="nl-NL" sz="2800" b="1" i="0" u="sng" strike="noStrike" cap="none" dirty="0">
                <a:solidFill>
                  <a:schemeClr val="accent1">
                    <a:lumMod val="75000"/>
                  </a:schemeClr>
                </a:solidFill>
                <a:latin typeface="Source Sans Pro"/>
                <a:ea typeface="Source Sans Pro"/>
                <a:cs typeface="Source Sans Pro"/>
                <a:sym typeface="Source Sans Pro"/>
                <a:hlinkClick r:id="rId5">
                  <a:extLst>
                    <a:ext uri="{A12FA001-AC4F-418D-AE19-62706E023703}">
                      <ahyp:hlinkClr xmlns:ahyp="http://schemas.microsoft.com/office/drawing/2018/hyperlinkcolor" val="tx"/>
                    </a:ext>
                  </a:extLst>
                </a:hlinkClick>
              </a:rPr>
              <a:t>www.adventkerkrotterdamnoord.nl</a:t>
            </a:r>
            <a:endParaRPr sz="2800" b="1" i="0" u="none" strike="noStrike" cap="none" dirty="0">
              <a:solidFill>
                <a:schemeClr val="accent1">
                  <a:lumMod val="75000"/>
                </a:schemeClr>
              </a:solidFill>
              <a:latin typeface="Source Sans Pro"/>
              <a:ea typeface="Source Sans Pro"/>
              <a:cs typeface="Source Sans Pro"/>
              <a:sym typeface="Source Sans Pro"/>
            </a:endParaRPr>
          </a:p>
          <a:p>
            <a:pPr marL="0" marR="0" lvl="0" indent="0" algn="ctr" rtl="0">
              <a:lnSpc>
                <a:spcPct val="100000"/>
              </a:lnSpc>
              <a:spcBef>
                <a:spcPts val="560"/>
              </a:spcBef>
              <a:spcAft>
                <a:spcPts val="0"/>
              </a:spcAft>
              <a:buClr>
                <a:srgbClr val="6D1D6B"/>
              </a:buClr>
              <a:buSzPts val="4060"/>
              <a:buFont typeface="Arial"/>
              <a:buNone/>
            </a:pPr>
            <a:r>
              <a:rPr lang="nl-NL" sz="2400" i="0" u="none" strike="noStrike" cap="none" dirty="0">
                <a:solidFill>
                  <a:schemeClr val="tx1"/>
                </a:solidFill>
                <a:latin typeface="Source Sans Pro"/>
                <a:ea typeface="Source Sans Pro"/>
                <a:cs typeface="Source Sans Pro"/>
                <a:sym typeface="Source Sans Pro"/>
              </a:rPr>
              <a:t>En LIKE ons op </a:t>
            </a:r>
            <a:br>
              <a:rPr lang="nl-NL" sz="1200" b="1" i="0" u="none" strike="noStrike" cap="none" dirty="0">
                <a:solidFill>
                  <a:srgbClr val="FFC000"/>
                </a:solidFill>
                <a:latin typeface="Source Sans Pro"/>
                <a:ea typeface="Source Sans Pro"/>
                <a:cs typeface="Source Sans Pro"/>
                <a:sym typeface="Source Sans Pro"/>
              </a:rPr>
            </a:br>
            <a:endParaRPr sz="800" b="1" i="0" u="none" strike="noStrike" cap="none" dirty="0">
              <a:solidFill>
                <a:srgbClr val="FFC000"/>
              </a:solidFill>
              <a:latin typeface="Source Sans Pro"/>
              <a:ea typeface="Source Sans Pro"/>
              <a:cs typeface="Source Sans Pro"/>
              <a:sym typeface="Source Sans Pro"/>
            </a:endParaRPr>
          </a:p>
        </p:txBody>
      </p:sp>
      <p:pic>
        <p:nvPicPr>
          <p:cNvPr id="386" name="Google Shape;386;p52" descr="C:\Users\Lemuel\AppData\Local\Temp\wz2e8c\Logo_met_onderschrift_rdam-noord_goud.png"/>
          <p:cNvPicPr preferRelativeResize="0"/>
          <p:nvPr/>
        </p:nvPicPr>
        <p:blipFill rotWithShape="1">
          <a:blip r:embed="rId6">
            <a:alphaModFix/>
            <a:extLst/>
          </a:blip>
          <a:srcRect/>
          <a:stretch/>
        </p:blipFill>
        <p:spPr>
          <a:xfrm>
            <a:off x="3276601" y="214443"/>
            <a:ext cx="3024187" cy="2305050"/>
          </a:xfrm>
          <a:prstGeom prst="rect">
            <a:avLst/>
          </a:prstGeom>
          <a:noFill/>
          <a:ln>
            <a:noFill/>
          </a:ln>
          <a:effectLst>
            <a:outerShdw blurRad="292100" dist="139700" dir="2700000" algn="tl" rotWithShape="0">
              <a:srgbClr val="333333">
                <a:alpha val="3000"/>
              </a:srgbClr>
            </a:outerShdw>
          </a:effectLst>
        </p:spPr>
      </p:pic>
      <p:pic>
        <p:nvPicPr>
          <p:cNvPr id="387" name="Google Shape;387;p52" descr="http://www.seeklogo.net/wp-content/uploads/2013/11/facebook-flat-vector-logo-400x400.png"/>
          <p:cNvPicPr preferRelativeResize="0"/>
          <p:nvPr/>
        </p:nvPicPr>
        <p:blipFill rotWithShape="1">
          <a:blip r:embed="rId7">
            <a:alphaModFix/>
          </a:blip>
          <a:srcRect/>
          <a:stretch/>
        </p:blipFill>
        <p:spPr>
          <a:xfrm>
            <a:off x="6084168" y="5464515"/>
            <a:ext cx="865188" cy="863600"/>
          </a:xfrm>
          <a:prstGeom prst="rect">
            <a:avLst/>
          </a:prstGeom>
          <a:noFill/>
          <a:ln>
            <a:noFill/>
          </a:ln>
        </p:spPr>
      </p:pic>
      <p:pic>
        <p:nvPicPr>
          <p:cNvPr id="2" name="Audiobestand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18500" y="6032500"/>
            <a:ext cx="609600" cy="609600"/>
          </a:xfrm>
          <a:prstGeom prst="rect">
            <a:avLst/>
          </a:prstGeom>
        </p:spPr>
      </p:pic>
    </p:spTree>
  </p:cSld>
  <p:clrMapOvr>
    <a:masterClrMapping/>
  </p:clrMapOvr>
  <p:transition spd="slow" advTm="6161">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6"/>
        <p:cNvGrpSpPr/>
        <p:nvPr/>
      </p:nvGrpSpPr>
      <p:grpSpPr>
        <a:xfrm>
          <a:off x="0" y="0"/>
          <a:ext cx="0" cy="0"/>
          <a:chOff x="0" y="0"/>
          <a:chExt cx="0" cy="0"/>
        </a:xfrm>
      </p:grpSpPr>
      <p:sp>
        <p:nvSpPr>
          <p:cNvPr id="307" name="Google Shape;307;p40"/>
          <p:cNvSpPr txBox="1">
            <a:spLocks noGrp="1"/>
          </p:cNvSpPr>
          <p:nvPr>
            <p:ph type="title"/>
          </p:nvPr>
        </p:nvSpPr>
        <p:spPr>
          <a:xfrm>
            <a:off x="1115804" y="332656"/>
            <a:ext cx="7704667" cy="165618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B968B7"/>
              </a:buClr>
              <a:buSzPts val="6569"/>
              <a:buFont typeface="Arial"/>
              <a:buNone/>
            </a:pPr>
            <a:r>
              <a:rPr lang="nl-NL" sz="6569" b="0" i="0" u="none" strike="noStrike" cap="none" dirty="0">
                <a:solidFill>
                  <a:schemeClr val="accent1">
                    <a:lumMod val="75000"/>
                  </a:schemeClr>
                </a:solidFill>
                <a:latin typeface="Arial"/>
                <a:ea typeface="Arial"/>
                <a:cs typeface="Arial"/>
                <a:sym typeface="Arial"/>
              </a:rPr>
              <a:t>Livestream</a:t>
            </a:r>
            <a:br>
              <a:rPr lang="nl-NL" sz="3600" b="0" i="0" u="none" strike="noStrike" cap="none" dirty="0">
                <a:solidFill>
                  <a:schemeClr val="dk1"/>
                </a:solidFill>
                <a:latin typeface="Arial"/>
                <a:ea typeface="Arial"/>
                <a:cs typeface="Arial"/>
                <a:sym typeface="Arial"/>
              </a:rPr>
            </a:br>
            <a:endParaRPr sz="3600" b="0" i="0" u="none" strike="noStrike" cap="none" dirty="0">
              <a:solidFill>
                <a:schemeClr val="dk1"/>
              </a:solidFill>
              <a:latin typeface="Arial"/>
              <a:ea typeface="Arial"/>
              <a:cs typeface="Arial"/>
              <a:sym typeface="Arial"/>
            </a:endParaRPr>
          </a:p>
        </p:txBody>
      </p:sp>
      <p:sp>
        <p:nvSpPr>
          <p:cNvPr id="308" name="Google Shape;308;p40"/>
          <p:cNvSpPr txBox="1">
            <a:spLocks noGrp="1"/>
          </p:cNvSpPr>
          <p:nvPr>
            <p:ph idx="1"/>
          </p:nvPr>
        </p:nvSpPr>
        <p:spPr>
          <a:xfrm>
            <a:off x="506050" y="1586806"/>
            <a:ext cx="8136884" cy="412819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600"/>
              <a:buFont typeface="Arial"/>
              <a:buNone/>
            </a:pPr>
            <a:endParaRPr lang="nl-NL" sz="36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3600"/>
              <a:buFont typeface="Arial"/>
              <a:buNone/>
            </a:pPr>
            <a:r>
              <a:rPr lang="nl-NL" sz="2800" b="0" i="0" u="none" strike="noStrike" cap="none" dirty="0">
                <a:solidFill>
                  <a:schemeClr val="dk1"/>
                </a:solidFill>
                <a:latin typeface="Arial"/>
                <a:ea typeface="Arial"/>
                <a:cs typeface="Arial"/>
                <a:sym typeface="Arial"/>
              </a:rPr>
              <a:t>Onze erediensten zijn via </a:t>
            </a:r>
            <a:endParaRPr sz="2800" dirty="0"/>
          </a:p>
          <a:p>
            <a:pPr marL="0" marR="0" lvl="0" indent="0" algn="ctr" rtl="0">
              <a:lnSpc>
                <a:spcPct val="100000"/>
              </a:lnSpc>
              <a:spcBef>
                <a:spcPts val="0"/>
              </a:spcBef>
              <a:spcAft>
                <a:spcPts val="0"/>
              </a:spcAft>
              <a:buClr>
                <a:schemeClr val="dk1"/>
              </a:buClr>
              <a:buSzPts val="3600"/>
              <a:buFont typeface="Arial"/>
              <a:buNone/>
            </a:pPr>
            <a:r>
              <a:rPr lang="nl-NL" sz="2800" b="0" i="0" u="none" strike="noStrike" cap="none" dirty="0">
                <a:solidFill>
                  <a:schemeClr val="dk1"/>
                </a:solidFill>
                <a:latin typeface="Arial"/>
                <a:ea typeface="Arial"/>
                <a:cs typeface="Arial"/>
                <a:sym typeface="Arial"/>
              </a:rPr>
              <a:t>livestream te volgen.</a:t>
            </a:r>
            <a:endParaRPr sz="2800" dirty="0"/>
          </a:p>
          <a:p>
            <a:pPr marL="0" marR="0" lvl="0" indent="0" algn="ctr" rtl="0">
              <a:lnSpc>
                <a:spcPct val="100000"/>
              </a:lnSpc>
              <a:spcBef>
                <a:spcPts val="0"/>
              </a:spcBef>
              <a:spcAft>
                <a:spcPts val="0"/>
              </a:spcAft>
              <a:buClr>
                <a:schemeClr val="dk1"/>
              </a:buClr>
              <a:buSzPts val="3600"/>
              <a:buFont typeface="Arial"/>
              <a:buNone/>
            </a:pPr>
            <a:endParaRPr sz="28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3600"/>
              <a:buFont typeface="Arial"/>
              <a:buNone/>
            </a:pPr>
            <a:r>
              <a:rPr lang="nl-NL" sz="2800" b="0" i="0" u="none" strike="noStrike" cap="none" dirty="0">
                <a:solidFill>
                  <a:schemeClr val="dk1"/>
                </a:solidFill>
                <a:latin typeface="Arial"/>
                <a:ea typeface="Arial"/>
                <a:cs typeface="Arial"/>
                <a:sym typeface="Arial"/>
              </a:rPr>
              <a:t>Ga naar </a:t>
            </a:r>
            <a:r>
              <a:rPr lang="nl-NL" sz="2800" b="0" i="0" u="none" strike="noStrike" cap="none" dirty="0" err="1">
                <a:solidFill>
                  <a:srgbClr val="FF0000"/>
                </a:solidFill>
                <a:latin typeface="Arial"/>
                <a:ea typeface="Arial"/>
                <a:cs typeface="Arial"/>
                <a:sym typeface="Arial"/>
              </a:rPr>
              <a:t>Youtube</a:t>
            </a:r>
            <a:r>
              <a:rPr lang="nl-NL" sz="2800" b="0" i="0" u="none" strike="noStrike" cap="none" dirty="0">
                <a:solidFill>
                  <a:srgbClr val="FF0000"/>
                </a:solidFill>
                <a:latin typeface="Arial"/>
                <a:ea typeface="Arial"/>
                <a:cs typeface="Arial"/>
                <a:sym typeface="Arial"/>
              </a:rPr>
              <a:t>: </a:t>
            </a:r>
            <a:r>
              <a:rPr lang="nl-NL" sz="2800" b="0" i="0" u="none" strike="noStrike" cap="none" dirty="0">
                <a:solidFill>
                  <a:schemeClr val="dk1"/>
                </a:solidFill>
                <a:latin typeface="Arial"/>
                <a:ea typeface="Arial"/>
                <a:cs typeface="Arial"/>
                <a:sym typeface="Arial"/>
              </a:rPr>
              <a:t>ZDA Rotterdam Noord</a:t>
            </a:r>
            <a:endParaRPr sz="2800" dirty="0"/>
          </a:p>
          <a:p>
            <a:pPr marL="0" marR="0" lvl="0" indent="0" algn="ctr" rtl="0">
              <a:lnSpc>
                <a:spcPct val="100000"/>
              </a:lnSpc>
              <a:spcBef>
                <a:spcPts val="0"/>
              </a:spcBef>
              <a:spcAft>
                <a:spcPts val="0"/>
              </a:spcAft>
              <a:buClr>
                <a:schemeClr val="dk1"/>
              </a:buClr>
              <a:buSzPts val="3600"/>
              <a:buFont typeface="Arial"/>
              <a:buNone/>
            </a:pPr>
            <a:endParaRPr sz="2800" b="0" i="0" u="none" strike="noStrike" cap="none" dirty="0">
              <a:solidFill>
                <a:srgbClr val="B968B7"/>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3600"/>
              <a:buFont typeface="Arial"/>
              <a:buNone/>
            </a:pPr>
            <a:r>
              <a:rPr lang="nl-NL" sz="2800" b="0" i="0" u="none" strike="noStrike" cap="none" dirty="0">
                <a:solidFill>
                  <a:schemeClr val="dk1"/>
                </a:solidFill>
                <a:latin typeface="Arial"/>
                <a:ea typeface="Arial"/>
                <a:cs typeface="Arial"/>
                <a:sym typeface="Arial"/>
              </a:rPr>
              <a:t>U kunt zich ook abonneren, u ontvangt dan een melding wanneer we live gaan.</a:t>
            </a:r>
            <a:endParaRPr sz="2800" b="0" i="0" u="none" strike="noStrike" cap="none" dirty="0">
              <a:solidFill>
                <a:srgbClr val="B968B7"/>
              </a:solidFill>
              <a:latin typeface="Arial"/>
              <a:ea typeface="Arial"/>
              <a:cs typeface="Arial"/>
              <a:sym typeface="Arial"/>
            </a:endParaRPr>
          </a:p>
        </p:txBody>
      </p:sp>
    </p:spTree>
  </p:cSld>
  <p:clrMapOvr>
    <a:masterClrMapping/>
  </p:clrMapOvr>
  <p:transition spd="slow" advTm="13953">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1C9A17BD-CD03-1A4B-9C8D-48CC02B29112}"/>
              </a:ext>
            </a:extLst>
          </p:cNvPr>
          <p:cNvPicPr>
            <a:picLocks noChangeAspect="1"/>
          </p:cNvPicPr>
          <p:nvPr/>
        </p:nvPicPr>
        <p:blipFill>
          <a:blip r:embed="rId2">
            <a:alphaModFix amt="15000"/>
          </a:blip>
          <a:stretch>
            <a:fillRect/>
          </a:stretch>
        </p:blipFill>
        <p:spPr>
          <a:xfrm>
            <a:off x="165538" y="3916905"/>
            <a:ext cx="8978462" cy="2941095"/>
          </a:xfrm>
          <a:prstGeom prst="rect">
            <a:avLst/>
          </a:prstGeom>
        </p:spPr>
      </p:pic>
      <p:sp>
        <p:nvSpPr>
          <p:cNvPr id="2" name="Titel 1"/>
          <p:cNvSpPr>
            <a:spLocks noGrp="1"/>
          </p:cNvSpPr>
          <p:nvPr>
            <p:ph type="title"/>
          </p:nvPr>
        </p:nvSpPr>
        <p:spPr>
          <a:xfrm>
            <a:off x="1006520" y="169437"/>
            <a:ext cx="7515900" cy="1505270"/>
          </a:xfrm>
        </p:spPr>
        <p:txBody>
          <a:bodyPr>
            <a:noAutofit/>
          </a:bodyPr>
          <a:lstStyle/>
          <a:p>
            <a:br>
              <a:rPr lang="nl-NL" sz="6000" b="1" dirty="0">
                <a:solidFill>
                  <a:schemeClr val="accent3"/>
                </a:solidFill>
              </a:rPr>
            </a:br>
            <a:br>
              <a:rPr lang="nl-NL" sz="6000" b="1" dirty="0">
                <a:solidFill>
                  <a:schemeClr val="accent3"/>
                </a:solidFill>
              </a:rPr>
            </a:br>
            <a:br>
              <a:rPr lang="nl-NL" sz="6000" b="1" dirty="0">
                <a:solidFill>
                  <a:schemeClr val="accent3"/>
                </a:solidFill>
              </a:rPr>
            </a:br>
            <a:br>
              <a:rPr lang="nl-NL" sz="6000" b="1" dirty="0">
                <a:solidFill>
                  <a:schemeClr val="accent3"/>
                </a:solidFill>
              </a:rPr>
            </a:br>
            <a:r>
              <a:rPr lang="nl-NL" sz="6000" b="1" dirty="0">
                <a:solidFill>
                  <a:schemeClr val="accent1">
                    <a:lumMod val="75000"/>
                  </a:schemeClr>
                </a:solidFill>
                <a:latin typeface="Arial" panose="020B0604020202020204" pitchFamily="34" charset="0"/>
                <a:cs typeface="Arial" panose="020B0604020202020204" pitchFamily="34" charset="0"/>
              </a:rPr>
              <a:t>Gebedsavond</a:t>
            </a:r>
            <a:br>
              <a:rPr lang="nl-NL" sz="6000" dirty="0">
                <a:solidFill>
                  <a:srgbClr val="616161"/>
                </a:solidFill>
                <a:latin typeface="Arial" panose="020B0604020202020204" pitchFamily="34" charset="0"/>
                <a:cs typeface="Arial" panose="020B0604020202020204" pitchFamily="34" charset="0"/>
              </a:rPr>
            </a:br>
            <a:br>
              <a:rPr lang="nl-NL" sz="4000" dirty="0">
                <a:solidFill>
                  <a:srgbClr val="616161"/>
                </a:solidFill>
              </a:rPr>
            </a:br>
            <a:br>
              <a:rPr lang="nl-NL" sz="4000" dirty="0"/>
            </a:br>
            <a:br>
              <a:rPr lang="nl-NL" sz="4000" dirty="0"/>
            </a:br>
            <a:endParaRPr lang="nl-NL" sz="5400" dirty="0"/>
          </a:p>
        </p:txBody>
      </p:sp>
      <p:sp>
        <p:nvSpPr>
          <p:cNvPr id="3" name="Tijdelijke aanduiding voor tekst 2"/>
          <p:cNvSpPr>
            <a:spLocks noGrp="1"/>
          </p:cNvSpPr>
          <p:nvPr>
            <p:ph type="body" idx="1"/>
          </p:nvPr>
        </p:nvSpPr>
        <p:spPr>
          <a:xfrm>
            <a:off x="1113524" y="5745480"/>
            <a:ext cx="7107763" cy="45719"/>
          </a:xfrm>
        </p:spPr>
        <p:txBody>
          <a:bodyPr>
            <a:normAutofit fontScale="25000" lnSpcReduction="20000"/>
          </a:bodyPr>
          <a:lstStyle/>
          <a:p>
            <a:endParaRPr lang="nl-NL" dirty="0"/>
          </a:p>
        </p:txBody>
      </p:sp>
      <p:sp>
        <p:nvSpPr>
          <p:cNvPr id="4" name="Tijdelijke aanduiding voor tekst 2"/>
          <p:cNvSpPr txBox="1">
            <a:spLocks/>
          </p:cNvSpPr>
          <p:nvPr/>
        </p:nvSpPr>
        <p:spPr>
          <a:xfrm>
            <a:off x="767433" y="2126492"/>
            <a:ext cx="7994073" cy="3641847"/>
          </a:xfrm>
          <a:prstGeom prst="rect">
            <a:avLst/>
          </a:prstGeom>
          <a:noFill/>
          <a:ln>
            <a:noFill/>
          </a:ln>
        </p:spPr>
        <p:txBody>
          <a:bodyPr spcFirstLastPara="1" vert="horz" wrap="square" lIns="91425" tIns="45700" rIns="91425" bIns="45700" rtlCol="0" anchor="ctr" anchorCtr="0">
            <a:normAutofit/>
          </a:bodyPr>
          <a:lstStyle>
            <a:lvl1pPr marL="457200" marR="0" lvl="0" indent="-228600" algn="ctr" defTabSz="457200" rtl="0" eaLnBrk="1" latinLnBrk="0" hangingPunct="1">
              <a:lnSpc>
                <a:spcPct val="100000"/>
              </a:lnSpc>
              <a:spcBef>
                <a:spcPts val="400"/>
              </a:spcBef>
              <a:spcAft>
                <a:spcPts val="0"/>
              </a:spcAft>
              <a:buClr>
                <a:srgbClr val="6D1D6B"/>
              </a:buClr>
              <a:buSzPts val="2900"/>
              <a:buFont typeface="Arial"/>
              <a:buNone/>
              <a:defRPr sz="2000" b="0" i="0" u="none" strike="noStrike" kern="1200" cap="none">
                <a:solidFill>
                  <a:schemeClr val="dk1"/>
                </a:solidFill>
                <a:latin typeface="Source Sans Pro"/>
                <a:ea typeface="Source Sans Pro"/>
                <a:cs typeface="Source Sans Pro"/>
                <a:sym typeface="Source Sans Pro"/>
              </a:defRPr>
            </a:lvl1pPr>
            <a:lvl2pPr marL="914400" marR="0" lvl="1" indent="-228600" algn="l" defTabSz="457200" rtl="0" eaLnBrk="1" latinLnBrk="0" hangingPunct="1">
              <a:lnSpc>
                <a:spcPct val="100000"/>
              </a:lnSpc>
              <a:spcBef>
                <a:spcPts val="600"/>
              </a:spcBef>
              <a:spcAft>
                <a:spcPts val="0"/>
              </a:spcAft>
              <a:buClr>
                <a:srgbClr val="6D1D6B"/>
              </a:buClr>
              <a:buSzPts val="2610"/>
              <a:buFont typeface="Arial"/>
              <a:buNone/>
              <a:defRPr sz="1800" b="0" i="0" u="none" strike="noStrike" kern="1200" cap="none">
                <a:solidFill>
                  <a:srgbClr val="888888"/>
                </a:solidFill>
                <a:latin typeface="Source Sans Pro"/>
                <a:ea typeface="Source Sans Pro"/>
                <a:cs typeface="Source Sans Pro"/>
                <a:sym typeface="Source Sans Pro"/>
              </a:defRPr>
            </a:lvl2pPr>
            <a:lvl3pPr marL="1371600" marR="0" lvl="2" indent="-228600" algn="l" defTabSz="457200" rtl="0" eaLnBrk="1" latinLnBrk="0" hangingPunct="1">
              <a:lnSpc>
                <a:spcPct val="100000"/>
              </a:lnSpc>
              <a:spcBef>
                <a:spcPts val="600"/>
              </a:spcBef>
              <a:spcAft>
                <a:spcPts val="0"/>
              </a:spcAft>
              <a:buClr>
                <a:srgbClr val="6D1D6B"/>
              </a:buClr>
              <a:buSzPts val="2320"/>
              <a:buFont typeface="Arial"/>
              <a:buNone/>
              <a:defRPr sz="1600" b="0" i="0" u="none" strike="noStrike" kern="1200" cap="none">
                <a:solidFill>
                  <a:srgbClr val="888888"/>
                </a:solidFill>
                <a:latin typeface="Source Sans Pro"/>
                <a:ea typeface="Source Sans Pro"/>
                <a:cs typeface="Source Sans Pro"/>
                <a:sym typeface="Source Sans Pro"/>
              </a:defRPr>
            </a:lvl3pPr>
            <a:lvl4pPr marL="1828800" marR="0" lvl="3" indent="-228600" algn="l" defTabSz="457200" rtl="0" eaLnBrk="1" latinLnBrk="0" hangingPunct="1">
              <a:lnSpc>
                <a:spcPct val="100000"/>
              </a:lnSpc>
              <a:spcBef>
                <a:spcPts val="600"/>
              </a:spcBef>
              <a:spcAft>
                <a:spcPts val="0"/>
              </a:spcAft>
              <a:buClr>
                <a:srgbClr val="6D1D6B"/>
              </a:buClr>
              <a:buSzPts val="2030"/>
              <a:buFont typeface="Arial"/>
              <a:buNone/>
              <a:defRPr sz="1400" b="0" i="0" u="none" strike="noStrike" kern="1200" cap="none">
                <a:solidFill>
                  <a:srgbClr val="888888"/>
                </a:solidFill>
                <a:latin typeface="Source Sans Pro"/>
                <a:ea typeface="Source Sans Pro"/>
                <a:cs typeface="Source Sans Pro"/>
                <a:sym typeface="Source Sans Pro"/>
              </a:defRPr>
            </a:lvl4pPr>
            <a:lvl5pPr marL="2286000" marR="0" lvl="4" indent="-228600" algn="l" defTabSz="457200" rtl="0" eaLnBrk="1" latinLnBrk="0" hangingPunct="1">
              <a:lnSpc>
                <a:spcPct val="100000"/>
              </a:lnSpc>
              <a:spcBef>
                <a:spcPts val="600"/>
              </a:spcBef>
              <a:spcAft>
                <a:spcPts val="0"/>
              </a:spcAft>
              <a:buClr>
                <a:srgbClr val="6D1D6B"/>
              </a:buClr>
              <a:buSzPts val="2030"/>
              <a:buFont typeface="Arial"/>
              <a:buNone/>
              <a:defRPr sz="1400" b="0" i="0" u="none" strike="noStrike" kern="1200" cap="none">
                <a:solidFill>
                  <a:srgbClr val="888888"/>
                </a:solidFill>
                <a:latin typeface="Source Sans Pro"/>
                <a:ea typeface="Source Sans Pro"/>
                <a:cs typeface="Source Sans Pro"/>
                <a:sym typeface="Source Sans Pro"/>
              </a:defRPr>
            </a:lvl5pPr>
            <a:lvl6pPr marL="2743200" marR="0" lvl="5" indent="-228600" algn="l" defTabSz="457200" rtl="0" eaLnBrk="1" latinLnBrk="0" hangingPunct="1">
              <a:lnSpc>
                <a:spcPct val="100000"/>
              </a:lnSpc>
              <a:spcBef>
                <a:spcPts val="600"/>
              </a:spcBef>
              <a:spcAft>
                <a:spcPts val="0"/>
              </a:spcAft>
              <a:buClr>
                <a:srgbClr val="6D1D6B"/>
              </a:buClr>
              <a:buSzPts val="2030"/>
              <a:buFont typeface="Arial"/>
              <a:buNone/>
              <a:defRPr sz="1400" b="0" i="0" u="none" strike="noStrike" kern="1200" cap="none">
                <a:solidFill>
                  <a:srgbClr val="888888"/>
                </a:solidFill>
                <a:latin typeface="Source Sans Pro"/>
                <a:ea typeface="Source Sans Pro"/>
                <a:cs typeface="Source Sans Pro"/>
                <a:sym typeface="Source Sans Pro"/>
              </a:defRPr>
            </a:lvl6pPr>
            <a:lvl7pPr marL="3200400" marR="0" lvl="6" indent="-228600" algn="l" defTabSz="457200" rtl="0" eaLnBrk="1" latinLnBrk="0" hangingPunct="1">
              <a:lnSpc>
                <a:spcPct val="100000"/>
              </a:lnSpc>
              <a:spcBef>
                <a:spcPts val="600"/>
              </a:spcBef>
              <a:spcAft>
                <a:spcPts val="0"/>
              </a:spcAft>
              <a:buClr>
                <a:srgbClr val="6D1D6B"/>
              </a:buClr>
              <a:buSzPts val="2030"/>
              <a:buFont typeface="Arial"/>
              <a:buNone/>
              <a:defRPr sz="1400" b="0" i="0" u="none" strike="noStrike" kern="1200" cap="none">
                <a:solidFill>
                  <a:srgbClr val="888888"/>
                </a:solidFill>
                <a:latin typeface="Source Sans Pro"/>
                <a:ea typeface="Source Sans Pro"/>
                <a:cs typeface="Source Sans Pro"/>
                <a:sym typeface="Source Sans Pro"/>
              </a:defRPr>
            </a:lvl7pPr>
            <a:lvl8pPr marL="3657600" marR="0" lvl="7" indent="-228600" algn="l" defTabSz="457200" rtl="0" eaLnBrk="1" latinLnBrk="0" hangingPunct="1">
              <a:lnSpc>
                <a:spcPct val="100000"/>
              </a:lnSpc>
              <a:spcBef>
                <a:spcPts val="600"/>
              </a:spcBef>
              <a:spcAft>
                <a:spcPts val="0"/>
              </a:spcAft>
              <a:buClr>
                <a:srgbClr val="6D1D6B"/>
              </a:buClr>
              <a:buSzPts val="2030"/>
              <a:buFont typeface="Arial"/>
              <a:buNone/>
              <a:defRPr sz="1400" b="0" i="0" u="none" strike="noStrike" kern="1200" cap="none">
                <a:solidFill>
                  <a:srgbClr val="888888"/>
                </a:solidFill>
                <a:latin typeface="Source Sans Pro"/>
                <a:ea typeface="Source Sans Pro"/>
                <a:cs typeface="Source Sans Pro"/>
                <a:sym typeface="Source Sans Pro"/>
              </a:defRPr>
            </a:lvl8pPr>
            <a:lvl9pPr marL="4114800" marR="0" lvl="8" indent="-228600" algn="l" defTabSz="457200" rtl="0" eaLnBrk="1" latinLnBrk="0" hangingPunct="1">
              <a:lnSpc>
                <a:spcPct val="100000"/>
              </a:lnSpc>
              <a:spcBef>
                <a:spcPts val="600"/>
              </a:spcBef>
              <a:spcAft>
                <a:spcPts val="600"/>
              </a:spcAft>
              <a:buClr>
                <a:srgbClr val="6D1D6B"/>
              </a:buClr>
              <a:buSzPts val="2030"/>
              <a:buFont typeface="Arial"/>
              <a:buNone/>
              <a:defRPr sz="1400" b="0" i="0" u="none" strike="noStrike" kern="1200" cap="none">
                <a:solidFill>
                  <a:srgbClr val="888888"/>
                </a:solidFill>
                <a:latin typeface="Source Sans Pro"/>
                <a:ea typeface="Source Sans Pro"/>
                <a:cs typeface="Source Sans Pro"/>
                <a:sym typeface="Source Sans Pro"/>
              </a:defRPr>
            </a:lvl9pPr>
          </a:lstStyle>
          <a:p>
            <a:pPr marL="0" indent="0"/>
            <a:r>
              <a:rPr lang="nl-NL" sz="3600" dirty="0">
                <a:solidFill>
                  <a:schemeClr val="tx1"/>
                </a:solidFill>
              </a:rPr>
              <a:t>op </a:t>
            </a:r>
            <a:r>
              <a:rPr lang="nl-NL" sz="3600" b="1" dirty="0">
                <a:solidFill>
                  <a:schemeClr val="tx1"/>
                </a:solidFill>
              </a:rPr>
              <a:t>13 november</a:t>
            </a:r>
          </a:p>
          <a:p>
            <a:pPr marL="0" indent="0"/>
            <a:r>
              <a:rPr lang="nl-NL" sz="3600" dirty="0">
                <a:solidFill>
                  <a:schemeClr val="tx1"/>
                </a:solidFill>
              </a:rPr>
              <a:t>Inloop </a:t>
            </a:r>
            <a:r>
              <a:rPr lang="nl-NL" sz="3600" b="1" dirty="0">
                <a:solidFill>
                  <a:schemeClr val="tx1"/>
                </a:solidFill>
              </a:rPr>
              <a:t>19:00u </a:t>
            </a:r>
            <a:endParaRPr lang="nl-NL" sz="3600" dirty="0">
              <a:solidFill>
                <a:schemeClr val="tx1"/>
              </a:solidFill>
            </a:endParaRPr>
          </a:p>
          <a:p>
            <a:pPr marL="0" indent="0"/>
            <a:r>
              <a:rPr lang="nl-NL" sz="3600" dirty="0">
                <a:solidFill>
                  <a:schemeClr val="tx1"/>
                </a:solidFill>
              </a:rPr>
              <a:t>Begint om </a:t>
            </a:r>
            <a:r>
              <a:rPr lang="nl-NL" sz="3600" b="1" dirty="0">
                <a:solidFill>
                  <a:schemeClr val="tx1"/>
                </a:solidFill>
              </a:rPr>
              <a:t>19:30</a:t>
            </a:r>
          </a:p>
          <a:p>
            <a:pPr marL="0" indent="0"/>
            <a:endParaRPr lang="nl-NL" sz="3200" dirty="0">
              <a:solidFill>
                <a:schemeClr val="tx1"/>
              </a:solidFill>
            </a:endParaRPr>
          </a:p>
          <a:p>
            <a:pPr marL="0" indent="0"/>
            <a:r>
              <a:rPr lang="nl-NL" sz="3200" dirty="0">
                <a:solidFill>
                  <a:schemeClr val="tx1"/>
                </a:solidFill>
              </a:rPr>
              <a:t>Laten we met elkaar, voor elkaar bidden!</a:t>
            </a:r>
          </a:p>
          <a:p>
            <a:endParaRPr lang="nl-NL" dirty="0">
              <a:solidFill>
                <a:schemeClr val="tx1"/>
              </a:solidFill>
            </a:endParaRPr>
          </a:p>
        </p:txBody>
      </p:sp>
    </p:spTree>
    <p:extLst>
      <p:ext uri="{BB962C8B-B14F-4D97-AF65-F5344CB8AC3E}">
        <p14:creationId xmlns:p14="http://schemas.microsoft.com/office/powerpoint/2010/main" val="3331261651"/>
      </p:ext>
    </p:extLst>
  </p:cSld>
  <p:clrMapOvr>
    <a:masterClrMapping/>
  </p:clrMapOvr>
  <p:transition spd="slow" advTm="8124">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0263" y="173420"/>
            <a:ext cx="8481848" cy="3048000"/>
          </a:xfrm>
        </p:spPr>
        <p:txBody>
          <a:bodyPr>
            <a:normAutofit fontScale="90000"/>
          </a:bodyPr>
          <a:lstStyle/>
          <a:p>
            <a:br>
              <a:rPr lang="nl-NL" dirty="0"/>
            </a:br>
            <a:br>
              <a:rPr lang="nl-NL" dirty="0"/>
            </a:br>
            <a:br>
              <a:rPr lang="nl-NL" dirty="0"/>
            </a:br>
            <a:br>
              <a:rPr lang="nl-NL" dirty="0"/>
            </a:br>
            <a:br>
              <a:rPr lang="nl-NL" dirty="0"/>
            </a:br>
            <a:br>
              <a:rPr lang="nl-NL" dirty="0"/>
            </a:br>
            <a:br>
              <a:rPr lang="nl-NL" dirty="0"/>
            </a:br>
            <a:br>
              <a:rPr lang="nl-NL" dirty="0"/>
            </a:br>
            <a:br>
              <a:rPr lang="nl-NL" dirty="0"/>
            </a:br>
            <a:r>
              <a:rPr lang="nl-NL" sz="4900" dirty="0">
                <a:solidFill>
                  <a:schemeClr val="accent1">
                    <a:lumMod val="75000"/>
                  </a:schemeClr>
                </a:solidFill>
              </a:rPr>
              <a:t>“28: </a:t>
            </a:r>
            <a:r>
              <a:rPr lang="nl-NL" sz="4900" b="1" dirty="0">
                <a:solidFill>
                  <a:schemeClr val="accent1">
                    <a:lumMod val="75000"/>
                  </a:schemeClr>
                </a:solidFill>
              </a:rPr>
              <a:t>Beginnend bij het Begin”</a:t>
            </a:r>
            <a:br>
              <a:rPr lang="nl-NL" sz="4900" dirty="0">
                <a:solidFill>
                  <a:schemeClr val="accent1">
                    <a:lumMod val="75000"/>
                  </a:schemeClr>
                </a:solidFill>
              </a:rPr>
            </a:br>
            <a:r>
              <a:rPr lang="nl-NL" sz="4900" dirty="0">
                <a:solidFill>
                  <a:schemeClr val="accent1">
                    <a:lumMod val="75000"/>
                  </a:schemeClr>
                </a:solidFill>
              </a:rPr>
              <a:t>Overdenkingen over onze geloofspunten</a:t>
            </a:r>
            <a:br>
              <a:rPr lang="nl-NL" sz="4900" dirty="0">
                <a:solidFill>
                  <a:schemeClr val="accent1">
                    <a:lumMod val="50000"/>
                  </a:schemeClr>
                </a:solidFill>
              </a:rPr>
            </a:br>
            <a:br>
              <a:rPr lang="nl-NL" sz="4900" dirty="0"/>
            </a:br>
            <a:r>
              <a:rPr lang="nl-NL" sz="3100" dirty="0"/>
              <a:t>Wie zijn we als gelovigen? Wat geloven we? Waarom geloven we dit? Hoe zien en ervaren wij God, onszelf en de wereld om ons heen? </a:t>
            </a:r>
            <a:br>
              <a:rPr lang="nl-NL" sz="3100" dirty="0"/>
            </a:br>
            <a:br>
              <a:rPr lang="nl-NL" sz="3100" dirty="0"/>
            </a:br>
            <a:br>
              <a:rPr lang="nl-NL" sz="3100" dirty="0"/>
            </a:br>
            <a:r>
              <a:rPr lang="nl-NL" sz="4000" dirty="0"/>
              <a:t>Deel 17 op 26 oktober (eredienst)</a:t>
            </a:r>
            <a:br>
              <a:rPr lang="nl-NL" sz="4000" dirty="0"/>
            </a:br>
            <a:r>
              <a:rPr lang="nl-NL" sz="4900" dirty="0">
                <a:solidFill>
                  <a:schemeClr val="accent1">
                    <a:lumMod val="75000"/>
                  </a:schemeClr>
                </a:solidFill>
              </a:rPr>
              <a:t>Het Hemels Heiligdom</a:t>
            </a:r>
            <a:br>
              <a:rPr lang="nl-NL" sz="4900" dirty="0"/>
            </a:br>
            <a:endParaRPr lang="nl-NL" sz="4900" dirty="0"/>
          </a:p>
        </p:txBody>
      </p:sp>
    </p:spTree>
    <p:extLst>
      <p:ext uri="{BB962C8B-B14F-4D97-AF65-F5344CB8AC3E}">
        <p14:creationId xmlns:p14="http://schemas.microsoft.com/office/powerpoint/2010/main" val="1083216826"/>
      </p:ext>
    </p:extLst>
  </p:cSld>
  <p:clrMapOvr>
    <a:masterClrMapping/>
  </p:clrMapOvr>
  <p:transition spd="slow" advTm="16505">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3833" y="161047"/>
            <a:ext cx="8481848" cy="3048000"/>
          </a:xfrm>
        </p:spPr>
        <p:txBody>
          <a:bodyPr>
            <a:normAutofit fontScale="90000"/>
          </a:bodyPr>
          <a:lstStyle/>
          <a:p>
            <a:br>
              <a:rPr lang="nl-NL" dirty="0"/>
            </a:br>
            <a:br>
              <a:rPr lang="nl-NL" dirty="0"/>
            </a:br>
            <a:br>
              <a:rPr lang="nl-NL" dirty="0"/>
            </a:br>
            <a:br>
              <a:rPr lang="nl-NL" dirty="0"/>
            </a:br>
            <a:br>
              <a:rPr lang="nl-NL" dirty="0"/>
            </a:br>
            <a:br>
              <a:rPr lang="nl-NL" dirty="0"/>
            </a:br>
            <a:br>
              <a:rPr lang="nl-NL" dirty="0"/>
            </a:br>
            <a:br>
              <a:rPr lang="nl-NL" dirty="0"/>
            </a:br>
            <a:br>
              <a:rPr lang="nl-NL" dirty="0"/>
            </a:br>
            <a:r>
              <a:rPr lang="nl-NL" sz="4900" b="1" dirty="0">
                <a:solidFill>
                  <a:schemeClr val="accent1">
                    <a:lumMod val="75000"/>
                  </a:schemeClr>
                </a:solidFill>
              </a:rPr>
              <a:t>Boekbespreking</a:t>
            </a:r>
            <a:br>
              <a:rPr lang="nl-NL" sz="4900" b="1" dirty="0">
                <a:solidFill>
                  <a:schemeClr val="accent1">
                    <a:lumMod val="75000"/>
                  </a:schemeClr>
                </a:solidFill>
              </a:rPr>
            </a:br>
            <a:r>
              <a:rPr lang="nl-NL" sz="4900" b="1" dirty="0">
                <a:solidFill>
                  <a:schemeClr val="accent1">
                    <a:lumMod val="75000"/>
                  </a:schemeClr>
                </a:solidFill>
              </a:rPr>
              <a:t>Lessen uit het leven van alledag</a:t>
            </a:r>
            <a:br>
              <a:rPr lang="nl-NL" sz="4900" b="1" dirty="0">
                <a:solidFill>
                  <a:schemeClr val="accent3"/>
                </a:solidFill>
              </a:rPr>
            </a:br>
            <a:br>
              <a:rPr lang="nl-NL" sz="4900" dirty="0"/>
            </a:br>
            <a:r>
              <a:rPr lang="nl-NL" sz="4900" dirty="0"/>
              <a:t>datum </a:t>
            </a:r>
            <a:r>
              <a:rPr lang="nl-NL" sz="4400" dirty="0"/>
              <a:t>wordt nader bekend gemaakt</a:t>
            </a:r>
            <a:br>
              <a:rPr lang="nl-NL" sz="4400" dirty="0"/>
            </a:br>
            <a:endParaRPr lang="nl-NL" sz="4400" dirty="0"/>
          </a:p>
        </p:txBody>
      </p:sp>
    </p:spTree>
    <p:extLst>
      <p:ext uri="{BB962C8B-B14F-4D97-AF65-F5344CB8AC3E}">
        <p14:creationId xmlns:p14="http://schemas.microsoft.com/office/powerpoint/2010/main" val="382035603"/>
      </p:ext>
    </p:extLst>
  </p:cSld>
  <p:clrMapOvr>
    <a:masterClrMapping/>
  </p:clrMapOvr>
  <p:transition spd="slow" advTm="16505">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3063" y="0"/>
            <a:ext cx="8481848" cy="2068735"/>
          </a:xfrm>
        </p:spPr>
        <p:txBody>
          <a:bodyPr>
            <a:normAutofit fontScale="90000"/>
          </a:bodyPr>
          <a:lstStyle/>
          <a:p>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r>
              <a:rPr lang="nl-NL" sz="4900" b="1" dirty="0">
                <a:solidFill>
                  <a:schemeClr val="accent1">
                    <a:lumMod val="75000"/>
                  </a:schemeClr>
                </a:solidFill>
              </a:rPr>
              <a:t>Mannenpastoraat</a:t>
            </a:r>
            <a:br>
              <a:rPr lang="nl-NL" sz="4900" dirty="0"/>
            </a:br>
            <a:r>
              <a:rPr lang="nl-NL" sz="4400" dirty="0"/>
              <a:t>Uitnodiging gemeente Spijkenisse alle mannen vanaf 30 jaar!</a:t>
            </a:r>
            <a:br>
              <a:rPr lang="nl-NL" sz="4400" dirty="0"/>
            </a:br>
            <a:br>
              <a:rPr lang="nl-NL" sz="4400" dirty="0"/>
            </a:br>
            <a:r>
              <a:rPr lang="nl-NL" sz="3600" dirty="0"/>
              <a:t>Informatie bijeenkomst </a:t>
            </a:r>
            <a:br>
              <a:rPr lang="nl-NL" sz="3600" dirty="0"/>
            </a:br>
            <a:r>
              <a:rPr lang="nl-NL" sz="4400" dirty="0">
                <a:solidFill>
                  <a:schemeClr val="accent1">
                    <a:lumMod val="75000"/>
                  </a:schemeClr>
                </a:solidFill>
              </a:rPr>
              <a:t>Stichting prostaatkanker Nederland</a:t>
            </a:r>
            <a:br>
              <a:rPr lang="nl-NL" sz="3600" dirty="0"/>
            </a:br>
            <a:r>
              <a:rPr lang="nl-NL" sz="3600" dirty="0">
                <a:solidFill>
                  <a:schemeClr val="accent1">
                    <a:lumMod val="75000"/>
                  </a:schemeClr>
                </a:solidFill>
              </a:rPr>
              <a:t>Sabbat 19 oktober</a:t>
            </a:r>
            <a:br>
              <a:rPr lang="nl-NL" sz="3600" dirty="0"/>
            </a:br>
            <a:r>
              <a:rPr lang="nl-NL" sz="3600" dirty="0"/>
              <a:t>14:30 t/m 18:00</a:t>
            </a:r>
            <a:br>
              <a:rPr lang="nl-NL" sz="3600" dirty="0"/>
            </a:br>
            <a:r>
              <a:rPr lang="nl-NL" sz="3600" dirty="0"/>
              <a:t>Gratis entree</a:t>
            </a:r>
            <a:br>
              <a:rPr lang="nl-NL" sz="3600" dirty="0"/>
            </a:br>
            <a:r>
              <a:rPr lang="nl-NL" sz="3600" dirty="0"/>
              <a:t>Inschrijven wegens verwachte hoge opkomst via:</a:t>
            </a:r>
            <a:br>
              <a:rPr lang="nl-NL" sz="3600" dirty="0"/>
            </a:br>
            <a:r>
              <a:rPr lang="nl-NL" sz="3600" dirty="0" err="1">
                <a:solidFill>
                  <a:srgbClr val="FF0000"/>
                </a:solidFill>
              </a:rPr>
              <a:t>www.harmonyrdam.wixsite.com</a:t>
            </a:r>
            <a:r>
              <a:rPr lang="nl-NL" sz="3600" dirty="0">
                <a:solidFill>
                  <a:srgbClr val="FF0000"/>
                </a:solidFill>
              </a:rPr>
              <a:t>/home</a:t>
            </a:r>
            <a:br>
              <a:rPr lang="nl-NL" sz="3600" dirty="0">
                <a:solidFill>
                  <a:schemeClr val="tx1"/>
                </a:solidFill>
              </a:rPr>
            </a:br>
            <a:r>
              <a:rPr lang="nl-NL" sz="2700" dirty="0">
                <a:solidFill>
                  <a:schemeClr val="tx1"/>
                </a:solidFill>
              </a:rPr>
              <a:t>(vanaf 16 september mogelijk)</a:t>
            </a:r>
            <a:endParaRPr lang="nl-NL" sz="4400" dirty="0"/>
          </a:p>
        </p:txBody>
      </p:sp>
    </p:spTree>
    <p:extLst>
      <p:ext uri="{BB962C8B-B14F-4D97-AF65-F5344CB8AC3E}">
        <p14:creationId xmlns:p14="http://schemas.microsoft.com/office/powerpoint/2010/main" val="3725848747"/>
      </p:ext>
    </p:extLst>
  </p:cSld>
  <p:clrMapOvr>
    <a:masterClrMapping/>
  </p:clrMapOvr>
  <p:transition spd="slow" advTm="16505">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1810" y="223891"/>
            <a:ext cx="8481848" cy="2068735"/>
          </a:xfrm>
        </p:spPr>
        <p:txBody>
          <a:bodyPr>
            <a:normAutofit fontScale="90000"/>
          </a:bodyPr>
          <a:lstStyle/>
          <a:p>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r>
              <a:rPr lang="nl-NL" sz="5300" b="1" dirty="0">
                <a:solidFill>
                  <a:schemeClr val="accent1">
                    <a:lumMod val="75000"/>
                  </a:schemeClr>
                </a:solidFill>
              </a:rPr>
              <a:t>Informatiemiddag</a:t>
            </a:r>
            <a:br>
              <a:rPr lang="nl-NL" sz="4400" b="1" dirty="0">
                <a:solidFill>
                  <a:schemeClr val="accent1">
                    <a:lumMod val="75000"/>
                  </a:schemeClr>
                </a:solidFill>
              </a:rPr>
            </a:br>
            <a:r>
              <a:rPr lang="nl-NL" sz="4400" b="1" dirty="0">
                <a:solidFill>
                  <a:schemeClr val="accent1">
                    <a:lumMod val="75000"/>
                  </a:schemeClr>
                </a:solidFill>
              </a:rPr>
              <a:t>Sabbat 26 oktober</a:t>
            </a:r>
            <a:br>
              <a:rPr lang="nl-NL" sz="4400" b="1" dirty="0">
                <a:solidFill>
                  <a:schemeClr val="accent1">
                    <a:lumMod val="75000"/>
                  </a:schemeClr>
                </a:solidFill>
              </a:rPr>
            </a:br>
            <a:br>
              <a:rPr lang="nl-NL" sz="4400" b="1" dirty="0">
                <a:solidFill>
                  <a:schemeClr val="accent1">
                    <a:lumMod val="75000"/>
                  </a:schemeClr>
                </a:solidFill>
              </a:rPr>
            </a:br>
            <a:r>
              <a:rPr lang="nl-NL" sz="4400" b="1" dirty="0">
                <a:solidFill>
                  <a:schemeClr val="accent1">
                    <a:lumMod val="75000"/>
                  </a:schemeClr>
                </a:solidFill>
              </a:rPr>
              <a:t>Aanvang 13.30u</a:t>
            </a:r>
            <a:br>
              <a:rPr lang="nl-NL" dirty="0"/>
            </a:br>
            <a:br>
              <a:rPr lang="nl-NL" sz="4900" dirty="0"/>
            </a:br>
            <a:r>
              <a:rPr lang="nl-NL" sz="4400" dirty="0"/>
              <a:t>Zijn er zaken binnen de gemeente waar u vragen over heeft?</a:t>
            </a:r>
            <a:br>
              <a:rPr lang="nl-NL" sz="4400" dirty="0"/>
            </a:br>
            <a:r>
              <a:rPr lang="nl-NL" sz="4400" dirty="0"/>
              <a:t>Geef dat uiterlijk 5 oktober aan bij</a:t>
            </a:r>
            <a:br>
              <a:rPr lang="nl-NL" sz="4400" dirty="0"/>
            </a:br>
            <a:r>
              <a:rPr lang="nl-NL" sz="4400" dirty="0"/>
              <a:t>de predikant of ouderling</a:t>
            </a:r>
          </a:p>
        </p:txBody>
      </p:sp>
    </p:spTree>
    <p:extLst>
      <p:ext uri="{BB962C8B-B14F-4D97-AF65-F5344CB8AC3E}">
        <p14:creationId xmlns:p14="http://schemas.microsoft.com/office/powerpoint/2010/main" val="2874090225"/>
      </p:ext>
    </p:extLst>
  </p:cSld>
  <p:clrMapOvr>
    <a:masterClrMapping/>
  </p:clrMapOvr>
  <p:transition spd="slow" advTm="16505">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1810" y="223891"/>
            <a:ext cx="8481848" cy="2068735"/>
          </a:xfrm>
        </p:spPr>
        <p:txBody>
          <a:bodyPr>
            <a:normAutofit fontScale="90000"/>
          </a:bodyPr>
          <a:lstStyle/>
          <a:p>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r>
              <a:rPr lang="nl-NL" sz="4400" b="1" dirty="0">
                <a:solidFill>
                  <a:schemeClr val="accent1">
                    <a:lumMod val="75000"/>
                  </a:schemeClr>
                </a:solidFill>
              </a:rPr>
              <a:t>Doopdienst</a:t>
            </a:r>
            <a:br>
              <a:rPr lang="nl-NL" sz="4400" b="1" dirty="0">
                <a:solidFill>
                  <a:schemeClr val="accent1">
                    <a:lumMod val="75000"/>
                  </a:schemeClr>
                </a:solidFill>
              </a:rPr>
            </a:br>
            <a:r>
              <a:rPr lang="nl-NL" sz="4400" b="1" dirty="0">
                <a:solidFill>
                  <a:schemeClr val="accent1">
                    <a:lumMod val="75000"/>
                  </a:schemeClr>
                </a:solidFill>
              </a:rPr>
              <a:t>Sabbat 9 november</a:t>
            </a:r>
            <a:br>
              <a:rPr lang="nl-NL" sz="4400" b="1" dirty="0">
                <a:solidFill>
                  <a:schemeClr val="accent1">
                    <a:lumMod val="75000"/>
                  </a:schemeClr>
                </a:solidFill>
              </a:rPr>
            </a:br>
            <a:br>
              <a:rPr lang="nl-NL" sz="4400" b="1" dirty="0">
                <a:solidFill>
                  <a:schemeClr val="accent1">
                    <a:lumMod val="75000"/>
                  </a:schemeClr>
                </a:solidFill>
              </a:rPr>
            </a:br>
            <a:br>
              <a:rPr lang="nl-NL" dirty="0"/>
            </a:br>
            <a:r>
              <a:rPr lang="nl-NL" sz="4400" dirty="0"/>
              <a:t>Wil je gedoopt worden of ben je dat nog aan het overwegen? Neem dan contact op met de predikant of ouderlingen</a:t>
            </a:r>
          </a:p>
        </p:txBody>
      </p:sp>
    </p:spTree>
    <p:extLst>
      <p:ext uri="{BB962C8B-B14F-4D97-AF65-F5344CB8AC3E}">
        <p14:creationId xmlns:p14="http://schemas.microsoft.com/office/powerpoint/2010/main" val="1168561715"/>
      </p:ext>
    </p:extLst>
  </p:cSld>
  <p:clrMapOvr>
    <a:masterClrMapping/>
  </p:clrMapOvr>
  <p:transition spd="slow" advTm="16505">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10A3C938-7101-2B4E-907A-453CDE310780}"/>
              </a:ext>
            </a:extLst>
          </p:cNvPr>
          <p:cNvPicPr>
            <a:picLocks noChangeAspect="1"/>
          </p:cNvPicPr>
          <p:nvPr/>
        </p:nvPicPr>
        <p:blipFill>
          <a:blip r:embed="rId2"/>
          <a:stretch>
            <a:fillRect/>
          </a:stretch>
        </p:blipFill>
        <p:spPr>
          <a:xfrm>
            <a:off x="0" y="0"/>
            <a:ext cx="9144000" cy="3048000"/>
          </a:xfrm>
          <a:prstGeom prst="rect">
            <a:avLst/>
          </a:prstGeom>
        </p:spPr>
      </p:pic>
      <p:sp>
        <p:nvSpPr>
          <p:cNvPr id="5" name="Rechthoek 4">
            <a:extLst>
              <a:ext uri="{FF2B5EF4-FFF2-40B4-BE49-F238E27FC236}">
                <a16:creationId xmlns:a16="http://schemas.microsoft.com/office/drawing/2014/main" id="{48F68A62-CE13-1041-AE81-6A4BA7ACD139}"/>
              </a:ext>
            </a:extLst>
          </p:cNvPr>
          <p:cNvSpPr/>
          <p:nvPr/>
        </p:nvSpPr>
        <p:spPr>
          <a:xfrm>
            <a:off x="0" y="2937753"/>
            <a:ext cx="9144000" cy="40272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D93F3ECD-BA79-1C40-8550-C6165358EADD}"/>
              </a:ext>
            </a:extLst>
          </p:cNvPr>
          <p:cNvSpPr>
            <a:spLocks noGrp="1"/>
          </p:cNvSpPr>
          <p:nvPr>
            <p:ph type="title"/>
          </p:nvPr>
        </p:nvSpPr>
        <p:spPr>
          <a:xfrm>
            <a:off x="814050" y="4036167"/>
            <a:ext cx="7515900" cy="2271409"/>
          </a:xfrm>
        </p:spPr>
        <p:txBody>
          <a:bodyPr>
            <a:normAutofit fontScale="90000"/>
          </a:bodyPr>
          <a:lstStyle/>
          <a:p>
            <a:r>
              <a:rPr lang="nl-NL" sz="3600" b="1" dirty="0">
                <a:solidFill>
                  <a:srgbClr val="00B050"/>
                </a:solidFill>
              </a:rPr>
              <a:t>Jubileumviering </a:t>
            </a:r>
            <a:r>
              <a:rPr lang="nl-NL" sz="3600" b="1" dirty="0">
                <a:solidFill>
                  <a:srgbClr val="FF0000"/>
                </a:solidFill>
              </a:rPr>
              <a:t>Change-</a:t>
            </a:r>
            <a:r>
              <a:rPr lang="nl-NL" sz="3600" b="1" dirty="0" err="1">
                <a:solidFill>
                  <a:srgbClr val="FF0000"/>
                </a:solidFill>
              </a:rPr>
              <a:t>id</a:t>
            </a:r>
            <a:r>
              <a:rPr lang="nl-NL" sz="3600" b="1" dirty="0">
                <a:solidFill>
                  <a:schemeClr val="accent1">
                    <a:lumMod val="75000"/>
                  </a:schemeClr>
                </a:solidFill>
              </a:rPr>
              <a:t> </a:t>
            </a:r>
            <a:r>
              <a:rPr lang="nl-NL" sz="3600" b="1" dirty="0">
                <a:solidFill>
                  <a:srgbClr val="FFC000"/>
                </a:solidFill>
              </a:rPr>
              <a:t>12,5 jaar</a:t>
            </a:r>
            <a:br>
              <a:rPr lang="nl-NL" dirty="0"/>
            </a:br>
            <a:r>
              <a:rPr lang="nl-NL" sz="4400" b="1" dirty="0" err="1"/>
              <a:t>Srefidensi</a:t>
            </a:r>
            <a:r>
              <a:rPr lang="nl-NL" sz="4400" b="1" dirty="0"/>
              <a:t> benefietavond </a:t>
            </a:r>
            <a:br>
              <a:rPr lang="nl-NL" dirty="0"/>
            </a:br>
            <a:r>
              <a:rPr lang="nl-NL" dirty="0"/>
              <a:t>Zaterdag 23 november </a:t>
            </a:r>
            <a:br>
              <a:rPr lang="nl-NL" dirty="0"/>
            </a:br>
            <a:br>
              <a:rPr lang="nl-NL" dirty="0"/>
            </a:br>
            <a:br>
              <a:rPr lang="nl-NL" dirty="0"/>
            </a:br>
            <a:endParaRPr lang="nl-NL" dirty="0"/>
          </a:p>
        </p:txBody>
      </p:sp>
    </p:spTree>
    <p:extLst>
      <p:ext uri="{BB962C8B-B14F-4D97-AF65-F5344CB8AC3E}">
        <p14:creationId xmlns:p14="http://schemas.microsoft.com/office/powerpoint/2010/main" val="358970481"/>
      </p:ext>
    </p:extLst>
  </p:cSld>
  <p:clrMapOvr>
    <a:masterClrMapping/>
  </p:clrMapOvr>
  <p:transition spd="slow" advTm="6941">
    <p:wipe dir="r"/>
  </p:transition>
</p:sld>
</file>

<file path=ppt/theme/theme1.xml><?xml version="1.0" encoding="utf-8"?>
<a:theme xmlns:a="http://schemas.openxmlformats.org/drawingml/2006/main" name="Sliert">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Sliert">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ert">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Kantoorthema">
  <a:themeElements>
    <a:clrScheme name="Kantoor">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{C5234F88-1296-084A-AF4F-5B8FB0D7F054}tf10001076</Template>
  <TotalTime>12526</TotalTime>
  <Words>116</Words>
  <Application>Microsoft Macintosh PowerPoint</Application>
  <PresentationFormat>Diavoorstelling (4:3)</PresentationFormat>
  <Paragraphs>47</Paragraphs>
  <Slides>13</Slides>
  <Notes>5</Notes>
  <HiddenSlides>0</HiddenSlides>
  <MMClips>4</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13</vt:i4>
      </vt:variant>
    </vt:vector>
  </HeadingPairs>
  <TitlesOfParts>
    <vt:vector size="22" baseType="lpstr">
      <vt:lpstr>Algerian</vt:lpstr>
      <vt:lpstr>Arial</vt:lpstr>
      <vt:lpstr>Arimo</vt:lpstr>
      <vt:lpstr>Calibri</vt:lpstr>
      <vt:lpstr>Century Gothic</vt:lpstr>
      <vt:lpstr>Noto Sans Symbols</vt:lpstr>
      <vt:lpstr>Source Sans Pro</vt:lpstr>
      <vt:lpstr>Wingdings 3</vt:lpstr>
      <vt:lpstr>Sliert</vt:lpstr>
      <vt:lpstr>PowerPoint-presentatie</vt:lpstr>
      <vt:lpstr>Livestream </vt:lpstr>
      <vt:lpstr>    Gebedsavond    </vt:lpstr>
      <vt:lpstr>         “28: Beginnend bij het Begin” Overdenkingen over onze geloofspunten  Wie zijn we als gelovigen? Wat geloven we? Waarom geloven we dit? Hoe zien en ervaren wij God, onszelf en de wereld om ons heen?    Deel 17 op 26 oktober (eredienst) Het Hemels Heiligdom </vt:lpstr>
      <vt:lpstr>         Boekbespreking Lessen uit het leven van alledag  datum wordt nader bekend gemaakt </vt:lpstr>
      <vt:lpstr>           Mannenpastoraat Uitnodiging gemeente Spijkenisse alle mannen vanaf 30 jaar!  Informatie bijeenkomst  Stichting prostaatkanker Nederland Sabbat 19 oktober 14:30 t/m 18:00 Gratis entree Inschrijven wegens verwachte hoge opkomst via: www.harmonyrdam.wixsite.com/home (vanaf 16 september mogelijk)</vt:lpstr>
      <vt:lpstr>          Informatiemiddag Sabbat 26 oktober  Aanvang 13.30u  Zijn er zaken binnen de gemeente waar u vragen over heeft? Geef dat uiterlijk 5 oktober aan bij de predikant of ouderling</vt:lpstr>
      <vt:lpstr>          Doopdienst Sabbat 9 november   Wil je gedoopt worden of ben je dat nog aan het overwegen? Neem dan contact op met de predikant of ouderlingen</vt:lpstr>
      <vt:lpstr>Jubileumviering Change-id 12,5 jaar Srefidensi benefietavond  Zaterdag 23 november    </vt:lpstr>
      <vt:lpstr>Programma: 18.00-19.00u  Warme maaltijd  (vooraf te reserveren, prijs volgt) 19.00 - 19.30u  Inloop met gratis welkomstdrankje 19.30u  Aanvang benefietavond      </vt:lpstr>
      <vt:lpstr>PowerPoint-presentatie</vt:lpstr>
      <vt:lpstr>PowerPoint-presentatie</vt:lpstr>
      <vt:lpstr> Meer informatie over onze  Gemeente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Welkom in gemeente Rotterdam-Noord</dc:title>
  <dc:creator>Wilette</dc:creator>
  <cp:lastModifiedBy>Jaleesa Glen</cp:lastModifiedBy>
  <cp:revision>108</cp:revision>
  <dcterms:modified xsi:type="dcterms:W3CDTF">2019-10-25T17:44:14Z</dcterms:modified>
</cp:coreProperties>
</file>